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66" r:id="rId4"/>
    <p:sldId id="265" r:id="rId5"/>
    <p:sldId id="268" r:id="rId6"/>
    <p:sldId id="276" r:id="rId7"/>
    <p:sldId id="258" r:id="rId8"/>
    <p:sldId id="269" r:id="rId9"/>
    <p:sldId id="270" r:id="rId10"/>
    <p:sldId id="271" r:id="rId11"/>
    <p:sldId id="278" r:id="rId12"/>
    <p:sldId id="259" r:id="rId13"/>
    <p:sldId id="274" r:id="rId14"/>
    <p:sldId id="275" r:id="rId15"/>
    <p:sldId id="267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/>
              <a:t>Kvaliteta nastave na daljinu u odnosu na klasičnu nastavu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jednako kvalitetna</c:v>
                </c:pt>
                <c:pt idx="1">
                  <c:v>jednako nekvalitetna</c:v>
                </c:pt>
                <c:pt idx="2">
                  <c:v>kvalitetnija</c:v>
                </c:pt>
                <c:pt idx="3">
                  <c:v>manje kvalitetna</c:v>
                </c:pt>
                <c:pt idx="4">
                  <c:v>ne može procijeniti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41</c:v>
                </c:pt>
                <c:pt idx="1">
                  <c:v>5</c:v>
                </c:pt>
                <c:pt idx="2">
                  <c:v>9</c:v>
                </c:pt>
                <c:pt idx="3">
                  <c:v>155</c:v>
                </c:pt>
                <c:pt idx="4">
                  <c:v>45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95C59-943C-4AAD-94A2-DBDC53085B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A70EE8F-2F10-4241-8854-607AB7466B2A}">
      <dgm:prSet phldrT="[Tekst]"/>
      <dgm:spPr/>
      <dgm:t>
        <a:bodyPr/>
        <a:lstStyle/>
        <a:p>
          <a:r>
            <a:rPr lang="hr-HR" dirty="0" smtClean="0"/>
            <a:t>Ispitati mišljenje roditelja o kvaliteti nastave na daljinu</a:t>
          </a:r>
          <a:endParaRPr lang="hr-HR" dirty="0"/>
        </a:p>
      </dgm:t>
    </dgm:pt>
    <dgm:pt modelId="{34935B58-B559-4FDE-BCA8-F1A7F6F5B1EB}" type="parTrans" cxnId="{DFC39C46-120F-42F7-BDC3-ED92CA76AD8D}">
      <dgm:prSet/>
      <dgm:spPr/>
      <dgm:t>
        <a:bodyPr/>
        <a:lstStyle/>
        <a:p>
          <a:endParaRPr lang="hr-HR"/>
        </a:p>
      </dgm:t>
    </dgm:pt>
    <dgm:pt modelId="{7D5B95F6-733C-4230-BADA-B55F90E980F1}" type="sibTrans" cxnId="{DFC39C46-120F-42F7-BDC3-ED92CA76AD8D}">
      <dgm:prSet/>
      <dgm:spPr/>
      <dgm:t>
        <a:bodyPr/>
        <a:lstStyle/>
        <a:p>
          <a:endParaRPr lang="hr-HR"/>
        </a:p>
      </dgm:t>
    </dgm:pt>
    <dgm:pt modelId="{9A640C23-D75E-4E71-A7DD-F7A877019B74}">
      <dgm:prSet phldrT="[Tekst]"/>
      <dgm:spPr/>
      <dgm:t>
        <a:bodyPr/>
        <a:lstStyle/>
        <a:p>
          <a:r>
            <a:rPr lang="hr-HR" dirty="0" smtClean="0"/>
            <a:t>Kakav je stav roditelja prema ocjenjivanju</a:t>
          </a:r>
          <a:endParaRPr lang="hr-HR" dirty="0"/>
        </a:p>
      </dgm:t>
    </dgm:pt>
    <dgm:pt modelId="{938804F7-40CE-4A9A-AEC7-E11855123786}" type="parTrans" cxnId="{9642C037-E1DF-4FA3-B72F-207EE6429F8A}">
      <dgm:prSet/>
      <dgm:spPr/>
      <dgm:t>
        <a:bodyPr/>
        <a:lstStyle/>
        <a:p>
          <a:endParaRPr lang="hr-HR"/>
        </a:p>
      </dgm:t>
    </dgm:pt>
    <dgm:pt modelId="{B9D45F3E-ACEA-498A-B281-C5F3ED917567}" type="sibTrans" cxnId="{9642C037-E1DF-4FA3-B72F-207EE6429F8A}">
      <dgm:prSet/>
      <dgm:spPr/>
      <dgm:t>
        <a:bodyPr/>
        <a:lstStyle/>
        <a:p>
          <a:endParaRPr lang="hr-HR"/>
        </a:p>
      </dgm:t>
    </dgm:pt>
    <dgm:pt modelId="{1BC28502-642C-480E-B967-57DCB8F67812}">
      <dgm:prSet phldrT="[Tekst]"/>
      <dgm:spPr/>
      <dgm:t>
        <a:bodyPr/>
        <a:lstStyle/>
        <a:p>
          <a:r>
            <a:rPr lang="hr-HR" dirty="0" smtClean="0"/>
            <a:t>Poboljšati nastavu na daljinu na temelju prijedloga roditelja </a:t>
          </a:r>
          <a:endParaRPr lang="hr-HR" dirty="0"/>
        </a:p>
      </dgm:t>
    </dgm:pt>
    <dgm:pt modelId="{C0E7661B-7ACB-4DEB-8CD8-43896924CBF5}" type="parTrans" cxnId="{D5ADF3DB-F48D-4B88-8FC4-4EE7DB5AD7CB}">
      <dgm:prSet/>
      <dgm:spPr/>
      <dgm:t>
        <a:bodyPr/>
        <a:lstStyle/>
        <a:p>
          <a:endParaRPr lang="hr-HR"/>
        </a:p>
      </dgm:t>
    </dgm:pt>
    <dgm:pt modelId="{3ED19E8E-AC3A-46C7-A221-55A3E70CC28D}" type="sibTrans" cxnId="{D5ADF3DB-F48D-4B88-8FC4-4EE7DB5AD7CB}">
      <dgm:prSet/>
      <dgm:spPr/>
      <dgm:t>
        <a:bodyPr/>
        <a:lstStyle/>
        <a:p>
          <a:endParaRPr lang="hr-HR"/>
        </a:p>
      </dgm:t>
    </dgm:pt>
    <dgm:pt modelId="{D901555A-D795-400D-B4FC-C82D9ABCC24C}" type="pres">
      <dgm:prSet presAssocID="{D9095C59-943C-4AAD-94A2-DBDC53085B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4C467CC-B273-4CC0-9107-E1379D7BFC92}" type="pres">
      <dgm:prSet presAssocID="{9A70EE8F-2F10-4241-8854-607AB7466B2A}" presName="parentLin" presStyleCnt="0"/>
      <dgm:spPr/>
    </dgm:pt>
    <dgm:pt modelId="{BCBE537E-F6AE-46E5-9089-2C8A42E88CDC}" type="pres">
      <dgm:prSet presAssocID="{9A70EE8F-2F10-4241-8854-607AB7466B2A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10935F50-5BFC-4407-A235-1771B7C5656B}" type="pres">
      <dgm:prSet presAssocID="{9A70EE8F-2F10-4241-8854-607AB7466B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C64CE4-E0A8-49CD-BFA1-255B18388776}" type="pres">
      <dgm:prSet presAssocID="{9A70EE8F-2F10-4241-8854-607AB7466B2A}" presName="negativeSpace" presStyleCnt="0"/>
      <dgm:spPr/>
    </dgm:pt>
    <dgm:pt modelId="{1A9D9A43-4DEB-4C1D-9457-21F173C5FBA0}" type="pres">
      <dgm:prSet presAssocID="{9A70EE8F-2F10-4241-8854-607AB7466B2A}" presName="childText" presStyleLbl="conFgAcc1" presStyleIdx="0" presStyleCnt="3">
        <dgm:presLayoutVars>
          <dgm:bulletEnabled val="1"/>
        </dgm:presLayoutVars>
      </dgm:prSet>
      <dgm:spPr/>
    </dgm:pt>
    <dgm:pt modelId="{7EC13DF8-0AE8-412E-BC55-2234E144045D}" type="pres">
      <dgm:prSet presAssocID="{7D5B95F6-733C-4230-BADA-B55F90E980F1}" presName="spaceBetweenRectangles" presStyleCnt="0"/>
      <dgm:spPr/>
    </dgm:pt>
    <dgm:pt modelId="{BC396D93-62F9-4D9B-8453-4C8BFA1B4C1D}" type="pres">
      <dgm:prSet presAssocID="{9A640C23-D75E-4E71-A7DD-F7A877019B74}" presName="parentLin" presStyleCnt="0"/>
      <dgm:spPr/>
    </dgm:pt>
    <dgm:pt modelId="{D58CCBD5-0D9F-463E-AF52-9A8A79698658}" type="pres">
      <dgm:prSet presAssocID="{9A640C23-D75E-4E71-A7DD-F7A877019B74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9CFB39B0-EBBB-4A44-B4B3-6DE862CAB3BF}" type="pres">
      <dgm:prSet presAssocID="{9A640C23-D75E-4E71-A7DD-F7A877019B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127F62-5A65-4B48-9E70-53DF9FC4A70A}" type="pres">
      <dgm:prSet presAssocID="{9A640C23-D75E-4E71-A7DD-F7A877019B74}" presName="negativeSpace" presStyleCnt="0"/>
      <dgm:spPr/>
    </dgm:pt>
    <dgm:pt modelId="{E40250C9-2DA9-4BE2-ACBF-ECCA145D9D73}" type="pres">
      <dgm:prSet presAssocID="{9A640C23-D75E-4E71-A7DD-F7A877019B74}" presName="childText" presStyleLbl="conFgAcc1" presStyleIdx="1" presStyleCnt="3">
        <dgm:presLayoutVars>
          <dgm:bulletEnabled val="1"/>
        </dgm:presLayoutVars>
      </dgm:prSet>
      <dgm:spPr/>
    </dgm:pt>
    <dgm:pt modelId="{46237C15-710A-4D4D-88D3-E2C64555A5F7}" type="pres">
      <dgm:prSet presAssocID="{B9D45F3E-ACEA-498A-B281-C5F3ED917567}" presName="spaceBetweenRectangles" presStyleCnt="0"/>
      <dgm:spPr/>
    </dgm:pt>
    <dgm:pt modelId="{63CCA0F8-8930-41DA-B0E7-01C72DD3F237}" type="pres">
      <dgm:prSet presAssocID="{1BC28502-642C-480E-B967-57DCB8F67812}" presName="parentLin" presStyleCnt="0"/>
      <dgm:spPr/>
    </dgm:pt>
    <dgm:pt modelId="{6ED21E93-E60B-45CE-84D6-22C98313CE57}" type="pres">
      <dgm:prSet presAssocID="{1BC28502-642C-480E-B967-57DCB8F67812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C9A64DDC-0685-4C48-9EA8-A6867D244DA8}" type="pres">
      <dgm:prSet presAssocID="{1BC28502-642C-480E-B967-57DCB8F67812}" presName="parentText" presStyleLbl="node1" presStyleIdx="2" presStyleCnt="3" custLinFactNeighborX="-29851" custLinFactNeighborY="210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FFFB51-6921-4217-9BBB-4F54C0E0CD57}" type="pres">
      <dgm:prSet presAssocID="{1BC28502-642C-480E-B967-57DCB8F67812}" presName="negativeSpace" presStyleCnt="0"/>
      <dgm:spPr/>
    </dgm:pt>
    <dgm:pt modelId="{772B990E-48D3-4B97-A2B3-C915B6066801}" type="pres">
      <dgm:prSet presAssocID="{1BC28502-642C-480E-B967-57DCB8F678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C39C46-120F-42F7-BDC3-ED92CA76AD8D}" srcId="{D9095C59-943C-4AAD-94A2-DBDC53085B52}" destId="{9A70EE8F-2F10-4241-8854-607AB7466B2A}" srcOrd="0" destOrd="0" parTransId="{34935B58-B559-4FDE-BCA8-F1A7F6F5B1EB}" sibTransId="{7D5B95F6-733C-4230-BADA-B55F90E980F1}"/>
    <dgm:cxn modelId="{E7637B70-90A8-444F-AA6F-F45C54B363A4}" type="presOf" srcId="{9A640C23-D75E-4E71-A7DD-F7A877019B74}" destId="{D58CCBD5-0D9F-463E-AF52-9A8A79698658}" srcOrd="0" destOrd="0" presId="urn:microsoft.com/office/officeart/2005/8/layout/list1"/>
    <dgm:cxn modelId="{D95BCA93-C8A1-4293-B1FB-790CD24377A6}" type="presOf" srcId="{9A70EE8F-2F10-4241-8854-607AB7466B2A}" destId="{BCBE537E-F6AE-46E5-9089-2C8A42E88CDC}" srcOrd="0" destOrd="0" presId="urn:microsoft.com/office/officeart/2005/8/layout/list1"/>
    <dgm:cxn modelId="{D5ADF3DB-F48D-4B88-8FC4-4EE7DB5AD7CB}" srcId="{D9095C59-943C-4AAD-94A2-DBDC53085B52}" destId="{1BC28502-642C-480E-B967-57DCB8F67812}" srcOrd="2" destOrd="0" parTransId="{C0E7661B-7ACB-4DEB-8CD8-43896924CBF5}" sibTransId="{3ED19E8E-AC3A-46C7-A221-55A3E70CC28D}"/>
    <dgm:cxn modelId="{D873B465-6410-46D9-8BA1-B03F0B4052CE}" type="presOf" srcId="{1BC28502-642C-480E-B967-57DCB8F67812}" destId="{C9A64DDC-0685-4C48-9EA8-A6867D244DA8}" srcOrd="1" destOrd="0" presId="urn:microsoft.com/office/officeart/2005/8/layout/list1"/>
    <dgm:cxn modelId="{50A13DB7-4BF1-4D41-A743-831AEF85B6FB}" type="presOf" srcId="{9A640C23-D75E-4E71-A7DD-F7A877019B74}" destId="{9CFB39B0-EBBB-4A44-B4B3-6DE862CAB3BF}" srcOrd="1" destOrd="0" presId="urn:microsoft.com/office/officeart/2005/8/layout/list1"/>
    <dgm:cxn modelId="{9642C037-E1DF-4FA3-B72F-207EE6429F8A}" srcId="{D9095C59-943C-4AAD-94A2-DBDC53085B52}" destId="{9A640C23-D75E-4E71-A7DD-F7A877019B74}" srcOrd="1" destOrd="0" parTransId="{938804F7-40CE-4A9A-AEC7-E11855123786}" sibTransId="{B9D45F3E-ACEA-498A-B281-C5F3ED917567}"/>
    <dgm:cxn modelId="{3AE6962B-E728-478A-A5B8-3D4D02D77B96}" type="presOf" srcId="{1BC28502-642C-480E-B967-57DCB8F67812}" destId="{6ED21E93-E60B-45CE-84D6-22C98313CE57}" srcOrd="0" destOrd="0" presId="urn:microsoft.com/office/officeart/2005/8/layout/list1"/>
    <dgm:cxn modelId="{5D3258E9-9C54-441B-B4D0-C60CB5B5E218}" type="presOf" srcId="{9A70EE8F-2F10-4241-8854-607AB7466B2A}" destId="{10935F50-5BFC-4407-A235-1771B7C5656B}" srcOrd="1" destOrd="0" presId="urn:microsoft.com/office/officeart/2005/8/layout/list1"/>
    <dgm:cxn modelId="{6BF6C5D5-6664-442B-B6B2-6A3BDD2BBCE7}" type="presOf" srcId="{D9095C59-943C-4AAD-94A2-DBDC53085B52}" destId="{D901555A-D795-400D-B4FC-C82D9ABCC24C}" srcOrd="0" destOrd="0" presId="urn:microsoft.com/office/officeart/2005/8/layout/list1"/>
    <dgm:cxn modelId="{B3BFF42C-0C4A-46E7-B44A-F06AF5D7EE8E}" type="presParOf" srcId="{D901555A-D795-400D-B4FC-C82D9ABCC24C}" destId="{44C467CC-B273-4CC0-9107-E1379D7BFC92}" srcOrd="0" destOrd="0" presId="urn:microsoft.com/office/officeart/2005/8/layout/list1"/>
    <dgm:cxn modelId="{6A6CEEF3-434D-4565-8BC4-22130103F116}" type="presParOf" srcId="{44C467CC-B273-4CC0-9107-E1379D7BFC92}" destId="{BCBE537E-F6AE-46E5-9089-2C8A42E88CDC}" srcOrd="0" destOrd="0" presId="urn:microsoft.com/office/officeart/2005/8/layout/list1"/>
    <dgm:cxn modelId="{457AF03F-2855-4980-85FD-D2EEAA2F8ED0}" type="presParOf" srcId="{44C467CC-B273-4CC0-9107-E1379D7BFC92}" destId="{10935F50-5BFC-4407-A235-1771B7C5656B}" srcOrd="1" destOrd="0" presId="urn:microsoft.com/office/officeart/2005/8/layout/list1"/>
    <dgm:cxn modelId="{F8318F3B-3E83-4D83-B5FF-E2CE8E9516BC}" type="presParOf" srcId="{D901555A-D795-400D-B4FC-C82D9ABCC24C}" destId="{9FC64CE4-E0A8-49CD-BFA1-255B18388776}" srcOrd="1" destOrd="0" presId="urn:microsoft.com/office/officeart/2005/8/layout/list1"/>
    <dgm:cxn modelId="{98E96EE5-8744-4EF8-A073-AD8D06A40C9D}" type="presParOf" srcId="{D901555A-D795-400D-B4FC-C82D9ABCC24C}" destId="{1A9D9A43-4DEB-4C1D-9457-21F173C5FBA0}" srcOrd="2" destOrd="0" presId="urn:microsoft.com/office/officeart/2005/8/layout/list1"/>
    <dgm:cxn modelId="{727B3800-BE64-4EC1-AA7B-B39B9FC035B8}" type="presParOf" srcId="{D901555A-D795-400D-B4FC-C82D9ABCC24C}" destId="{7EC13DF8-0AE8-412E-BC55-2234E144045D}" srcOrd="3" destOrd="0" presId="urn:microsoft.com/office/officeart/2005/8/layout/list1"/>
    <dgm:cxn modelId="{94427574-9C22-48C3-8190-5164DB4C0B26}" type="presParOf" srcId="{D901555A-D795-400D-B4FC-C82D9ABCC24C}" destId="{BC396D93-62F9-4D9B-8453-4C8BFA1B4C1D}" srcOrd="4" destOrd="0" presId="urn:microsoft.com/office/officeart/2005/8/layout/list1"/>
    <dgm:cxn modelId="{80245E9B-8C2B-4C35-9F02-9F4252D25AAB}" type="presParOf" srcId="{BC396D93-62F9-4D9B-8453-4C8BFA1B4C1D}" destId="{D58CCBD5-0D9F-463E-AF52-9A8A79698658}" srcOrd="0" destOrd="0" presId="urn:microsoft.com/office/officeart/2005/8/layout/list1"/>
    <dgm:cxn modelId="{A469DBA7-AD29-4742-A5E6-8D6FC1F651D1}" type="presParOf" srcId="{BC396D93-62F9-4D9B-8453-4C8BFA1B4C1D}" destId="{9CFB39B0-EBBB-4A44-B4B3-6DE862CAB3BF}" srcOrd="1" destOrd="0" presId="urn:microsoft.com/office/officeart/2005/8/layout/list1"/>
    <dgm:cxn modelId="{20F83C94-DCFA-4EDB-A85C-3F0B0E4190D6}" type="presParOf" srcId="{D901555A-D795-400D-B4FC-C82D9ABCC24C}" destId="{06127F62-5A65-4B48-9E70-53DF9FC4A70A}" srcOrd="5" destOrd="0" presId="urn:microsoft.com/office/officeart/2005/8/layout/list1"/>
    <dgm:cxn modelId="{52B27B91-E706-4A5D-91C0-E458B4C86B57}" type="presParOf" srcId="{D901555A-D795-400D-B4FC-C82D9ABCC24C}" destId="{E40250C9-2DA9-4BE2-ACBF-ECCA145D9D73}" srcOrd="6" destOrd="0" presId="urn:microsoft.com/office/officeart/2005/8/layout/list1"/>
    <dgm:cxn modelId="{EDF7071D-D2BA-497D-BB95-E91FEF2844DA}" type="presParOf" srcId="{D901555A-D795-400D-B4FC-C82D9ABCC24C}" destId="{46237C15-710A-4D4D-88D3-E2C64555A5F7}" srcOrd="7" destOrd="0" presId="urn:microsoft.com/office/officeart/2005/8/layout/list1"/>
    <dgm:cxn modelId="{BB14BF62-DB84-40F5-8614-7E206ACA1EEC}" type="presParOf" srcId="{D901555A-D795-400D-B4FC-C82D9ABCC24C}" destId="{63CCA0F8-8930-41DA-B0E7-01C72DD3F237}" srcOrd="8" destOrd="0" presId="urn:microsoft.com/office/officeart/2005/8/layout/list1"/>
    <dgm:cxn modelId="{783D3415-5CDA-4FAF-8696-1A0F43CB573D}" type="presParOf" srcId="{63CCA0F8-8930-41DA-B0E7-01C72DD3F237}" destId="{6ED21E93-E60B-45CE-84D6-22C98313CE57}" srcOrd="0" destOrd="0" presId="urn:microsoft.com/office/officeart/2005/8/layout/list1"/>
    <dgm:cxn modelId="{0E51AD8E-E0AC-4CAC-BE65-844C1567B261}" type="presParOf" srcId="{63CCA0F8-8930-41DA-B0E7-01C72DD3F237}" destId="{C9A64DDC-0685-4C48-9EA8-A6867D244DA8}" srcOrd="1" destOrd="0" presId="urn:microsoft.com/office/officeart/2005/8/layout/list1"/>
    <dgm:cxn modelId="{3B00F122-7B45-4345-A6F6-A12E482796CD}" type="presParOf" srcId="{D901555A-D795-400D-B4FC-C82D9ABCC24C}" destId="{4AFFFB51-6921-4217-9BBB-4F54C0E0CD57}" srcOrd="9" destOrd="0" presId="urn:microsoft.com/office/officeart/2005/8/layout/list1"/>
    <dgm:cxn modelId="{359166A1-60DC-4993-B2D8-849F90660188}" type="presParOf" srcId="{D901555A-D795-400D-B4FC-C82D9ABCC24C}" destId="{772B990E-48D3-4B97-A2B3-C915B606680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1DA0CC-96CF-4AFA-91F2-C05D3E5692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11A33-B6AB-4EB0-8A41-F8C7D98CA78B}">
      <dgm:prSet phldrT="[Tekst]"/>
      <dgm:spPr/>
      <dgm:t>
        <a:bodyPr/>
        <a:lstStyle/>
        <a:p>
          <a:r>
            <a:rPr lang="hr-HR" dirty="0" smtClean="0"/>
            <a:t>Vrednovanje i ocjenjivanje </a:t>
          </a:r>
          <a:endParaRPr lang="hr-HR" dirty="0"/>
        </a:p>
      </dgm:t>
    </dgm:pt>
    <dgm:pt modelId="{D57FA82F-9902-4EAC-9299-7FE11ADC4AE0}" type="parTrans" cxnId="{8183030E-BF83-4B75-A42C-3095FA67DAA7}">
      <dgm:prSet/>
      <dgm:spPr/>
      <dgm:t>
        <a:bodyPr/>
        <a:lstStyle/>
        <a:p>
          <a:endParaRPr lang="hr-HR"/>
        </a:p>
      </dgm:t>
    </dgm:pt>
    <dgm:pt modelId="{E1722E3E-998F-4500-99E9-5814C80FE7EC}" type="sibTrans" cxnId="{8183030E-BF83-4B75-A42C-3095FA67DAA7}">
      <dgm:prSet/>
      <dgm:spPr/>
      <dgm:t>
        <a:bodyPr/>
        <a:lstStyle/>
        <a:p>
          <a:endParaRPr lang="hr-HR"/>
        </a:p>
      </dgm:t>
    </dgm:pt>
    <dgm:pt modelId="{18A32F51-7C27-4D9A-9F90-5B33C2F5EB3E}">
      <dgm:prSet phldrT="[Tekst]"/>
      <dgm:spPr/>
      <dgm:t>
        <a:bodyPr/>
        <a:lstStyle/>
        <a:p>
          <a:r>
            <a:rPr lang="hr-HR" dirty="0" smtClean="0"/>
            <a:t>Ne bi trebalo biti usmenog ispitivanja</a:t>
          </a:r>
          <a:endParaRPr lang="hr-HR" dirty="0"/>
        </a:p>
      </dgm:t>
    </dgm:pt>
    <dgm:pt modelId="{D6B78844-6351-4B42-8A4D-14D89D8EBE83}" type="parTrans" cxnId="{4E15B7F0-F5B8-495B-88E2-99EC21643F5B}">
      <dgm:prSet/>
      <dgm:spPr/>
      <dgm:t>
        <a:bodyPr/>
        <a:lstStyle/>
        <a:p>
          <a:endParaRPr lang="hr-HR"/>
        </a:p>
      </dgm:t>
    </dgm:pt>
    <dgm:pt modelId="{56A12911-C614-4FDD-83E0-5DB171918A7B}" type="sibTrans" cxnId="{4E15B7F0-F5B8-495B-88E2-99EC21643F5B}">
      <dgm:prSet/>
      <dgm:spPr/>
      <dgm:t>
        <a:bodyPr/>
        <a:lstStyle/>
        <a:p>
          <a:endParaRPr lang="hr-HR"/>
        </a:p>
      </dgm:t>
    </dgm:pt>
    <dgm:pt modelId="{0F1F6B7C-D00E-4622-B4EF-9AE64277250B}">
      <dgm:prSet phldrT="[Tekst]"/>
      <dgm:spPr/>
      <dgm:t>
        <a:bodyPr/>
        <a:lstStyle/>
        <a:p>
          <a:r>
            <a:rPr lang="hr-HR" dirty="0" smtClean="0"/>
            <a:t>Manje snimanja (nekim učenicima je stresno)</a:t>
          </a:r>
          <a:endParaRPr lang="hr-HR" dirty="0"/>
        </a:p>
      </dgm:t>
    </dgm:pt>
    <dgm:pt modelId="{E352C389-8955-494B-A2AB-0CAEC8F8F974}" type="parTrans" cxnId="{4A7FF289-60C0-4E74-8C70-0DFA5B983208}">
      <dgm:prSet/>
      <dgm:spPr/>
      <dgm:t>
        <a:bodyPr/>
        <a:lstStyle/>
        <a:p>
          <a:endParaRPr lang="hr-HR"/>
        </a:p>
      </dgm:t>
    </dgm:pt>
    <dgm:pt modelId="{7F924412-8AF7-4E29-89EA-8B625BABEFA9}" type="sibTrans" cxnId="{4A7FF289-60C0-4E74-8C70-0DFA5B983208}">
      <dgm:prSet/>
      <dgm:spPr/>
      <dgm:t>
        <a:bodyPr/>
        <a:lstStyle/>
        <a:p>
          <a:endParaRPr lang="hr-HR"/>
        </a:p>
      </dgm:t>
    </dgm:pt>
    <dgm:pt modelId="{71E0DBFB-68DA-4568-92D5-CDE484415FBD}">
      <dgm:prSet phldrT="[Tekst]"/>
      <dgm:spPr/>
      <dgm:t>
        <a:bodyPr/>
        <a:lstStyle/>
        <a:p>
          <a:r>
            <a:rPr lang="hr-HR" dirty="0" smtClean="0"/>
            <a:t>Smanjiti očekivanja</a:t>
          </a:r>
          <a:endParaRPr lang="hr-HR" dirty="0"/>
        </a:p>
      </dgm:t>
    </dgm:pt>
    <dgm:pt modelId="{95BFA90F-90AE-4FA7-87D1-5638D5F79563}" type="parTrans" cxnId="{F251C46F-6549-4FAC-A440-9966CDD90322}">
      <dgm:prSet/>
      <dgm:spPr/>
      <dgm:t>
        <a:bodyPr/>
        <a:lstStyle/>
        <a:p>
          <a:endParaRPr lang="hr-HR"/>
        </a:p>
      </dgm:t>
    </dgm:pt>
    <dgm:pt modelId="{D1D82036-E9C4-4770-AB45-2BD2ED8436C9}" type="sibTrans" cxnId="{F251C46F-6549-4FAC-A440-9966CDD90322}">
      <dgm:prSet/>
      <dgm:spPr/>
      <dgm:t>
        <a:bodyPr/>
        <a:lstStyle/>
        <a:p>
          <a:endParaRPr lang="hr-HR"/>
        </a:p>
      </dgm:t>
    </dgm:pt>
    <dgm:pt modelId="{B06AA27D-EA95-44FF-8932-7FC5E54EF5D8}">
      <dgm:prSet phldrT="[Tekst]"/>
      <dgm:spPr/>
      <dgm:t>
        <a:bodyPr/>
        <a:lstStyle/>
        <a:p>
          <a:r>
            <a:rPr lang="hr-HR" dirty="0" smtClean="0"/>
            <a:t>Uskladiti kriterije ocjenjivanja nastavnika</a:t>
          </a:r>
          <a:endParaRPr lang="hr-HR" dirty="0"/>
        </a:p>
      </dgm:t>
    </dgm:pt>
    <dgm:pt modelId="{348B5E7D-8BCB-4E6B-8932-EEF46A54C5D0}" type="parTrans" cxnId="{31B47C85-05B2-4561-B8E0-EE8FF91DE0F1}">
      <dgm:prSet/>
      <dgm:spPr/>
      <dgm:t>
        <a:bodyPr/>
        <a:lstStyle/>
        <a:p>
          <a:endParaRPr lang="hr-HR"/>
        </a:p>
      </dgm:t>
    </dgm:pt>
    <dgm:pt modelId="{8A31E992-94AB-4985-985B-964CB0094623}" type="sibTrans" cxnId="{31B47C85-05B2-4561-B8E0-EE8FF91DE0F1}">
      <dgm:prSet/>
      <dgm:spPr/>
      <dgm:t>
        <a:bodyPr/>
        <a:lstStyle/>
        <a:p>
          <a:endParaRPr lang="hr-HR"/>
        </a:p>
      </dgm:t>
    </dgm:pt>
    <dgm:pt modelId="{20216C79-C18F-40B3-AC50-D7FD674074BE}">
      <dgm:prSet phldrT="[Tekst]"/>
      <dgm:spPr/>
      <dgm:t>
        <a:bodyPr/>
        <a:lstStyle/>
        <a:p>
          <a:r>
            <a:rPr lang="hr-HR" dirty="0" smtClean="0"/>
            <a:t>Dopunska nastava prije provjere</a:t>
          </a:r>
          <a:endParaRPr lang="hr-HR" dirty="0"/>
        </a:p>
      </dgm:t>
    </dgm:pt>
    <dgm:pt modelId="{09B9F563-DCAD-4522-8B19-6B19DE3C8E2A}" type="parTrans" cxnId="{28878CF3-B61D-40F8-BA75-DFD608D9E29D}">
      <dgm:prSet/>
      <dgm:spPr/>
    </dgm:pt>
    <dgm:pt modelId="{B0B07958-29FA-4998-B460-1E5A53B5C95E}" type="sibTrans" cxnId="{28878CF3-B61D-40F8-BA75-DFD608D9E29D}">
      <dgm:prSet/>
      <dgm:spPr/>
    </dgm:pt>
    <dgm:pt modelId="{1F57DD14-7FC8-4F15-AAB0-E85581730300}">
      <dgm:prSet phldrT="[Tekst]"/>
      <dgm:spPr/>
      <dgm:t>
        <a:bodyPr/>
        <a:lstStyle/>
        <a:p>
          <a:r>
            <a:rPr lang="hr-HR" dirty="0" smtClean="0"/>
            <a:t>Unaprijed upoznati učenike s elementima, kriterijima i metodama vrednovanja</a:t>
          </a:r>
          <a:endParaRPr lang="hr-HR" dirty="0"/>
        </a:p>
      </dgm:t>
    </dgm:pt>
    <dgm:pt modelId="{3CA7493A-C1C1-4EA2-88D8-7BEAEFD0FE4A}" type="parTrans" cxnId="{931ED819-C511-4989-A5DB-D74AD5F7A56E}">
      <dgm:prSet/>
      <dgm:spPr/>
    </dgm:pt>
    <dgm:pt modelId="{51C7D3E2-19AC-453E-9CA4-BDE1C107D59D}" type="sibTrans" cxnId="{931ED819-C511-4989-A5DB-D74AD5F7A56E}">
      <dgm:prSet/>
      <dgm:spPr/>
    </dgm:pt>
    <dgm:pt modelId="{EA4CB26E-3F94-43D5-BFF6-9C7F85AA26AD}">
      <dgm:prSet phldrT="[Tekst]"/>
      <dgm:spPr/>
      <dgm:t>
        <a:bodyPr/>
        <a:lstStyle/>
        <a:p>
          <a:r>
            <a:rPr lang="hr-HR" dirty="0" smtClean="0"/>
            <a:t>Prepoznati i vrednovati trud i aktivnost učenika</a:t>
          </a:r>
          <a:endParaRPr lang="hr-HR" dirty="0"/>
        </a:p>
      </dgm:t>
    </dgm:pt>
    <dgm:pt modelId="{02C121C6-F60F-4A96-A946-8BA51CEF1A94}" type="parTrans" cxnId="{7980B09E-8A3B-46AC-B290-388910F5C7E4}">
      <dgm:prSet/>
      <dgm:spPr/>
    </dgm:pt>
    <dgm:pt modelId="{6247A655-2900-4554-993D-CE3C614C8491}" type="sibTrans" cxnId="{7980B09E-8A3B-46AC-B290-388910F5C7E4}">
      <dgm:prSet/>
      <dgm:spPr/>
    </dgm:pt>
    <dgm:pt modelId="{662621CC-A065-4D12-B55E-44FE1FDD76C7}" type="pres">
      <dgm:prSet presAssocID="{CE1DA0CC-96CF-4AFA-91F2-C05D3E5692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38AFFD0-E946-427D-9DF9-4FE6E5344832}" type="pres">
      <dgm:prSet presAssocID="{E7C11A33-B6AB-4EB0-8A41-F8C7D98CA78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2DB773-EB48-4812-8113-FAA1D05D144F}" type="pres">
      <dgm:prSet presAssocID="{E7C11A33-B6AB-4EB0-8A41-F8C7D98CA78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877E8DC-8942-4B9C-95C8-377163605E9F}" type="presOf" srcId="{0F1F6B7C-D00E-4622-B4EF-9AE64277250B}" destId="{EF2DB773-EB48-4812-8113-FAA1D05D144F}" srcOrd="0" destOrd="1" presId="urn:microsoft.com/office/officeart/2005/8/layout/vList2"/>
    <dgm:cxn modelId="{FA03C9C9-CA23-4FF6-B4D4-AF5C0396BDC3}" type="presOf" srcId="{18A32F51-7C27-4D9A-9F90-5B33C2F5EB3E}" destId="{EF2DB773-EB48-4812-8113-FAA1D05D144F}" srcOrd="0" destOrd="0" presId="urn:microsoft.com/office/officeart/2005/8/layout/vList2"/>
    <dgm:cxn modelId="{28878CF3-B61D-40F8-BA75-DFD608D9E29D}" srcId="{E7C11A33-B6AB-4EB0-8A41-F8C7D98CA78B}" destId="{20216C79-C18F-40B3-AC50-D7FD674074BE}" srcOrd="4" destOrd="0" parTransId="{09B9F563-DCAD-4522-8B19-6B19DE3C8E2A}" sibTransId="{B0B07958-29FA-4998-B460-1E5A53B5C95E}"/>
    <dgm:cxn modelId="{8183030E-BF83-4B75-A42C-3095FA67DAA7}" srcId="{CE1DA0CC-96CF-4AFA-91F2-C05D3E5692E0}" destId="{E7C11A33-B6AB-4EB0-8A41-F8C7D98CA78B}" srcOrd="0" destOrd="0" parTransId="{D57FA82F-9902-4EAC-9299-7FE11ADC4AE0}" sibTransId="{E1722E3E-998F-4500-99E9-5814C80FE7EC}"/>
    <dgm:cxn modelId="{9FFABFC8-CA9A-4858-8EB8-F4C564704706}" type="presOf" srcId="{CE1DA0CC-96CF-4AFA-91F2-C05D3E5692E0}" destId="{662621CC-A065-4D12-B55E-44FE1FDD76C7}" srcOrd="0" destOrd="0" presId="urn:microsoft.com/office/officeart/2005/8/layout/vList2"/>
    <dgm:cxn modelId="{4E15B7F0-F5B8-495B-88E2-99EC21643F5B}" srcId="{E7C11A33-B6AB-4EB0-8A41-F8C7D98CA78B}" destId="{18A32F51-7C27-4D9A-9F90-5B33C2F5EB3E}" srcOrd="0" destOrd="0" parTransId="{D6B78844-6351-4B42-8A4D-14D89D8EBE83}" sibTransId="{56A12911-C614-4FDD-83E0-5DB171918A7B}"/>
    <dgm:cxn modelId="{8308ED5E-6B63-49FE-AD4A-E3E49B4F52E0}" type="presOf" srcId="{1F57DD14-7FC8-4F15-AAB0-E85581730300}" destId="{EF2DB773-EB48-4812-8113-FAA1D05D144F}" srcOrd="0" destOrd="5" presId="urn:microsoft.com/office/officeart/2005/8/layout/vList2"/>
    <dgm:cxn modelId="{0F7F4B2E-DA47-4CEF-A7B4-4A375F4D0EC9}" type="presOf" srcId="{20216C79-C18F-40B3-AC50-D7FD674074BE}" destId="{EF2DB773-EB48-4812-8113-FAA1D05D144F}" srcOrd="0" destOrd="4" presId="urn:microsoft.com/office/officeart/2005/8/layout/vList2"/>
    <dgm:cxn modelId="{49860301-2C11-4579-B130-97960BC6D30F}" type="presOf" srcId="{EA4CB26E-3F94-43D5-BFF6-9C7F85AA26AD}" destId="{EF2DB773-EB48-4812-8113-FAA1D05D144F}" srcOrd="0" destOrd="6" presId="urn:microsoft.com/office/officeart/2005/8/layout/vList2"/>
    <dgm:cxn modelId="{DE349A67-7827-4103-8A2C-E77BEAAD6A43}" type="presOf" srcId="{B06AA27D-EA95-44FF-8932-7FC5E54EF5D8}" destId="{EF2DB773-EB48-4812-8113-FAA1D05D144F}" srcOrd="0" destOrd="3" presId="urn:microsoft.com/office/officeart/2005/8/layout/vList2"/>
    <dgm:cxn modelId="{178DF841-8684-4C89-964F-9B5903EB8D74}" type="presOf" srcId="{71E0DBFB-68DA-4568-92D5-CDE484415FBD}" destId="{EF2DB773-EB48-4812-8113-FAA1D05D144F}" srcOrd="0" destOrd="2" presId="urn:microsoft.com/office/officeart/2005/8/layout/vList2"/>
    <dgm:cxn modelId="{7980B09E-8A3B-46AC-B290-388910F5C7E4}" srcId="{E7C11A33-B6AB-4EB0-8A41-F8C7D98CA78B}" destId="{EA4CB26E-3F94-43D5-BFF6-9C7F85AA26AD}" srcOrd="6" destOrd="0" parTransId="{02C121C6-F60F-4A96-A946-8BA51CEF1A94}" sibTransId="{6247A655-2900-4554-993D-CE3C614C8491}"/>
    <dgm:cxn modelId="{94056370-84A2-446E-AD95-AA734B223E74}" type="presOf" srcId="{E7C11A33-B6AB-4EB0-8A41-F8C7D98CA78B}" destId="{238AFFD0-E946-427D-9DF9-4FE6E5344832}" srcOrd="0" destOrd="0" presId="urn:microsoft.com/office/officeart/2005/8/layout/vList2"/>
    <dgm:cxn modelId="{31B47C85-05B2-4561-B8E0-EE8FF91DE0F1}" srcId="{E7C11A33-B6AB-4EB0-8A41-F8C7D98CA78B}" destId="{B06AA27D-EA95-44FF-8932-7FC5E54EF5D8}" srcOrd="3" destOrd="0" parTransId="{348B5E7D-8BCB-4E6B-8932-EEF46A54C5D0}" sibTransId="{8A31E992-94AB-4985-985B-964CB0094623}"/>
    <dgm:cxn modelId="{4A7FF289-60C0-4E74-8C70-0DFA5B983208}" srcId="{E7C11A33-B6AB-4EB0-8A41-F8C7D98CA78B}" destId="{0F1F6B7C-D00E-4622-B4EF-9AE64277250B}" srcOrd="1" destOrd="0" parTransId="{E352C389-8955-494B-A2AB-0CAEC8F8F974}" sibTransId="{7F924412-8AF7-4E29-89EA-8B625BABEFA9}"/>
    <dgm:cxn modelId="{F251C46F-6549-4FAC-A440-9966CDD90322}" srcId="{E7C11A33-B6AB-4EB0-8A41-F8C7D98CA78B}" destId="{71E0DBFB-68DA-4568-92D5-CDE484415FBD}" srcOrd="2" destOrd="0" parTransId="{95BFA90F-90AE-4FA7-87D1-5638D5F79563}" sibTransId="{D1D82036-E9C4-4770-AB45-2BD2ED8436C9}"/>
    <dgm:cxn modelId="{931ED819-C511-4989-A5DB-D74AD5F7A56E}" srcId="{E7C11A33-B6AB-4EB0-8A41-F8C7D98CA78B}" destId="{1F57DD14-7FC8-4F15-AAB0-E85581730300}" srcOrd="5" destOrd="0" parTransId="{3CA7493A-C1C1-4EA2-88D8-7BEAEFD0FE4A}" sibTransId="{51C7D3E2-19AC-453E-9CA4-BDE1C107D59D}"/>
    <dgm:cxn modelId="{D803B089-3D37-4946-8DB4-B081F04305E3}" type="presParOf" srcId="{662621CC-A065-4D12-B55E-44FE1FDD76C7}" destId="{238AFFD0-E946-427D-9DF9-4FE6E5344832}" srcOrd="0" destOrd="0" presId="urn:microsoft.com/office/officeart/2005/8/layout/vList2"/>
    <dgm:cxn modelId="{3EF78E62-7B6F-4888-8CCB-E2CF423EC164}" type="presParOf" srcId="{662621CC-A065-4D12-B55E-44FE1FDD76C7}" destId="{EF2DB773-EB48-4812-8113-FAA1D05D144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263F00-4CE8-4368-91D4-470DE3DC5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DC6D4EC-CADF-4EFE-9B7A-6A417DF9081E}">
      <dgm:prSet phldrT="[Tekst]"/>
      <dgm:spPr/>
      <dgm:t>
        <a:bodyPr/>
        <a:lstStyle/>
        <a:p>
          <a:r>
            <a:rPr lang="hr-HR" dirty="0" smtClean="0"/>
            <a:t>1. Roditelji ocjenjuju da je uopće nastava na daljinu manje kvalitetna od klasične</a:t>
          </a:r>
        </a:p>
        <a:p>
          <a:r>
            <a:rPr lang="hr-HR" dirty="0" smtClean="0"/>
            <a:t>Prosječna ocjena svih roditelja je 6.25 (na skali od 0-10)</a:t>
          </a:r>
          <a:endParaRPr lang="hr-HR" dirty="0"/>
        </a:p>
      </dgm:t>
    </dgm:pt>
    <dgm:pt modelId="{39466569-0E01-4DD0-BA2E-35D3ED6256D4}" type="parTrans" cxnId="{DA2D1410-0BD7-4B49-8003-087DA0D923AB}">
      <dgm:prSet/>
      <dgm:spPr/>
      <dgm:t>
        <a:bodyPr/>
        <a:lstStyle/>
        <a:p>
          <a:endParaRPr lang="hr-HR"/>
        </a:p>
      </dgm:t>
    </dgm:pt>
    <dgm:pt modelId="{71783388-A2AB-4105-93C0-4010F6A85622}" type="sibTrans" cxnId="{DA2D1410-0BD7-4B49-8003-087DA0D923AB}">
      <dgm:prSet/>
      <dgm:spPr/>
      <dgm:t>
        <a:bodyPr/>
        <a:lstStyle/>
        <a:p>
          <a:endParaRPr lang="hr-HR"/>
        </a:p>
      </dgm:t>
    </dgm:pt>
    <dgm:pt modelId="{A957CE02-5F6E-498A-92B2-F4A8CAEDD298}">
      <dgm:prSet phldrT="[Tekst]"/>
      <dgm:spPr/>
      <dgm:t>
        <a:bodyPr/>
        <a:lstStyle/>
        <a:p>
          <a:r>
            <a:rPr lang="hr-HR" dirty="0" smtClean="0"/>
            <a:t>2. Velika većina roditelja smatra da su se učenici dobro snašli, imaju potrebne uvjete za rad kod kuće, redovito prate nastavu i samostalno rješavaju zadaću</a:t>
          </a:r>
          <a:endParaRPr lang="hr-HR" dirty="0"/>
        </a:p>
      </dgm:t>
    </dgm:pt>
    <dgm:pt modelId="{23CD7935-3CB5-4BC6-BE05-217B096A4A85}" type="parTrans" cxnId="{A077A28C-3103-4A7C-91D9-DF8559FCDEC4}">
      <dgm:prSet/>
      <dgm:spPr/>
      <dgm:t>
        <a:bodyPr/>
        <a:lstStyle/>
        <a:p>
          <a:endParaRPr lang="hr-HR"/>
        </a:p>
      </dgm:t>
    </dgm:pt>
    <dgm:pt modelId="{260381A9-F673-4FAF-999F-6EDC1681B559}" type="sibTrans" cxnId="{A077A28C-3103-4A7C-91D9-DF8559FCDEC4}">
      <dgm:prSet/>
      <dgm:spPr/>
      <dgm:t>
        <a:bodyPr/>
        <a:lstStyle/>
        <a:p>
          <a:endParaRPr lang="hr-HR"/>
        </a:p>
      </dgm:t>
    </dgm:pt>
    <dgm:pt modelId="{9B83F4DF-BE43-4CE4-96D8-6C2BDCBB94B8}">
      <dgm:prSet phldrT="[Tekst]"/>
      <dgm:spPr/>
      <dgm:t>
        <a:bodyPr/>
        <a:lstStyle/>
        <a:p>
          <a:r>
            <a:rPr lang="hr-HR" dirty="0" smtClean="0"/>
            <a:t>3. Većina roditelja se slaže da su se nastavnici dobro snašli i da šalju dobre povratne informacije </a:t>
          </a:r>
          <a:endParaRPr lang="hr-HR" dirty="0"/>
        </a:p>
      </dgm:t>
    </dgm:pt>
    <dgm:pt modelId="{B3BFB082-2CA2-4BC4-9512-360D86BA2148}" type="parTrans" cxnId="{19B35A24-3776-4ECE-9432-2E7AF8AE2817}">
      <dgm:prSet/>
      <dgm:spPr/>
      <dgm:t>
        <a:bodyPr/>
        <a:lstStyle/>
        <a:p>
          <a:endParaRPr lang="hr-HR"/>
        </a:p>
      </dgm:t>
    </dgm:pt>
    <dgm:pt modelId="{1B23D402-8EC9-4587-8754-5763AD08C9A2}" type="sibTrans" cxnId="{19B35A24-3776-4ECE-9432-2E7AF8AE2817}">
      <dgm:prSet/>
      <dgm:spPr/>
      <dgm:t>
        <a:bodyPr/>
        <a:lstStyle/>
        <a:p>
          <a:endParaRPr lang="hr-HR"/>
        </a:p>
      </dgm:t>
    </dgm:pt>
    <dgm:pt modelId="{0CCED61A-B7B9-4B1B-92AD-FE681E004314}">
      <dgm:prSet/>
      <dgm:spPr/>
      <dgm:t>
        <a:bodyPr/>
        <a:lstStyle/>
        <a:p>
          <a:r>
            <a:rPr lang="hr-HR" dirty="0" smtClean="0"/>
            <a:t>4. Mišljenja su podijeljena oko zabrinutosti hoće li učenici steći potrebno znanje i hoće li ocjenjivanje moći biti realno.</a:t>
          </a:r>
          <a:endParaRPr lang="hr-HR" dirty="0"/>
        </a:p>
      </dgm:t>
    </dgm:pt>
    <dgm:pt modelId="{41BCEBD3-E768-4045-8EB9-C02040C4BE03}" type="parTrans" cxnId="{78552C56-2FDB-413D-AAA7-6D628B56CE42}">
      <dgm:prSet/>
      <dgm:spPr/>
      <dgm:t>
        <a:bodyPr/>
        <a:lstStyle/>
        <a:p>
          <a:endParaRPr lang="hr-HR"/>
        </a:p>
      </dgm:t>
    </dgm:pt>
    <dgm:pt modelId="{5DE6E78E-881A-44D3-BE7A-F0D8D03ABBD3}" type="sibTrans" cxnId="{78552C56-2FDB-413D-AAA7-6D628B56CE42}">
      <dgm:prSet/>
      <dgm:spPr/>
      <dgm:t>
        <a:bodyPr/>
        <a:lstStyle/>
        <a:p>
          <a:endParaRPr lang="hr-HR"/>
        </a:p>
      </dgm:t>
    </dgm:pt>
    <dgm:pt modelId="{A15D3416-82B2-4A68-92B5-5192A46A8D69}">
      <dgm:prSet/>
      <dgm:spPr/>
      <dgm:t>
        <a:bodyPr/>
        <a:lstStyle/>
        <a:p>
          <a:r>
            <a:rPr lang="hr-HR" dirty="0" smtClean="0"/>
            <a:t>5. Konstruktivni su prijedlozi za poboljšanje (organizacije i kvalitete nastave, vrednovanja i ocjenjivanja)  </a:t>
          </a:r>
          <a:endParaRPr lang="hr-HR" dirty="0"/>
        </a:p>
      </dgm:t>
    </dgm:pt>
    <dgm:pt modelId="{718A3054-FF9F-4042-951F-80BC898AE021}" type="parTrans" cxnId="{FADFFEB9-D84B-4F94-8EF2-28DFF6BB3DF1}">
      <dgm:prSet/>
      <dgm:spPr/>
      <dgm:t>
        <a:bodyPr/>
        <a:lstStyle/>
        <a:p>
          <a:endParaRPr lang="hr-HR"/>
        </a:p>
      </dgm:t>
    </dgm:pt>
    <dgm:pt modelId="{A4F92173-243D-4D58-AD3C-8D0971BE6436}" type="sibTrans" cxnId="{FADFFEB9-D84B-4F94-8EF2-28DFF6BB3DF1}">
      <dgm:prSet/>
      <dgm:spPr/>
      <dgm:t>
        <a:bodyPr/>
        <a:lstStyle/>
        <a:p>
          <a:endParaRPr lang="hr-HR"/>
        </a:p>
      </dgm:t>
    </dgm:pt>
    <dgm:pt modelId="{9AD1BC03-D7ED-4EA1-B4C9-015A282FF7D3}" type="pres">
      <dgm:prSet presAssocID="{38263F00-4CE8-4368-91D4-470DE3DC5B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F05A56E-3AB4-49A1-9C36-701871A125E6}" type="pres">
      <dgm:prSet presAssocID="{5DC6D4EC-CADF-4EFE-9B7A-6A417DF9081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3DF1F6-0D9B-4A41-BCA7-33D1DE742E86}" type="pres">
      <dgm:prSet presAssocID="{71783388-A2AB-4105-93C0-4010F6A85622}" presName="spacer" presStyleCnt="0"/>
      <dgm:spPr/>
    </dgm:pt>
    <dgm:pt modelId="{ACDB7D80-0CAA-46A0-8DB6-4187A07B94DD}" type="pres">
      <dgm:prSet presAssocID="{A957CE02-5F6E-498A-92B2-F4A8CAEDD29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55EEDB-78DB-42DE-8BAE-DFFF729D23CB}" type="pres">
      <dgm:prSet presAssocID="{260381A9-F673-4FAF-999F-6EDC1681B559}" presName="spacer" presStyleCnt="0"/>
      <dgm:spPr/>
    </dgm:pt>
    <dgm:pt modelId="{4459F413-7B1F-4ACD-A18B-94F0EA2735DD}" type="pres">
      <dgm:prSet presAssocID="{9B83F4DF-BE43-4CE4-96D8-6C2BDCBB94B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C3BF5A4-B45E-48DE-B79D-DFD2353DF0D7}" type="pres">
      <dgm:prSet presAssocID="{1B23D402-8EC9-4587-8754-5763AD08C9A2}" presName="spacer" presStyleCnt="0"/>
      <dgm:spPr/>
    </dgm:pt>
    <dgm:pt modelId="{130F64DA-240D-49A9-B33B-C3432A5B5F98}" type="pres">
      <dgm:prSet presAssocID="{0CCED61A-B7B9-4B1B-92AD-FE681E004314}" presName="parentText" presStyleLbl="node1" presStyleIdx="3" presStyleCnt="5" custLinFactNeighborX="-1" custLinFactNeighborY="2494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A36576E-506A-4132-8850-05683E1BAE3F}" type="pres">
      <dgm:prSet presAssocID="{5DE6E78E-881A-44D3-BE7A-F0D8D03ABBD3}" presName="spacer" presStyleCnt="0"/>
      <dgm:spPr/>
    </dgm:pt>
    <dgm:pt modelId="{594778FC-C9CF-4CD3-B73A-69A353DE326B}" type="pres">
      <dgm:prSet presAssocID="{A15D3416-82B2-4A68-92B5-5192A46A8D6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C1EE099-8000-4D88-930C-9D2D8DD4E163}" type="presOf" srcId="{9B83F4DF-BE43-4CE4-96D8-6C2BDCBB94B8}" destId="{4459F413-7B1F-4ACD-A18B-94F0EA2735DD}" srcOrd="0" destOrd="0" presId="urn:microsoft.com/office/officeart/2005/8/layout/vList2"/>
    <dgm:cxn modelId="{C87FEFC7-D900-49CE-A0F6-9E4CCC6DBDF6}" type="presOf" srcId="{A15D3416-82B2-4A68-92B5-5192A46A8D69}" destId="{594778FC-C9CF-4CD3-B73A-69A353DE326B}" srcOrd="0" destOrd="0" presId="urn:microsoft.com/office/officeart/2005/8/layout/vList2"/>
    <dgm:cxn modelId="{FADFFEB9-D84B-4F94-8EF2-28DFF6BB3DF1}" srcId="{38263F00-4CE8-4368-91D4-470DE3DC5BA9}" destId="{A15D3416-82B2-4A68-92B5-5192A46A8D69}" srcOrd="4" destOrd="0" parTransId="{718A3054-FF9F-4042-951F-80BC898AE021}" sibTransId="{A4F92173-243D-4D58-AD3C-8D0971BE6436}"/>
    <dgm:cxn modelId="{DA2D1410-0BD7-4B49-8003-087DA0D923AB}" srcId="{38263F00-4CE8-4368-91D4-470DE3DC5BA9}" destId="{5DC6D4EC-CADF-4EFE-9B7A-6A417DF9081E}" srcOrd="0" destOrd="0" parTransId="{39466569-0E01-4DD0-BA2E-35D3ED6256D4}" sibTransId="{71783388-A2AB-4105-93C0-4010F6A85622}"/>
    <dgm:cxn modelId="{19B35A24-3776-4ECE-9432-2E7AF8AE2817}" srcId="{38263F00-4CE8-4368-91D4-470DE3DC5BA9}" destId="{9B83F4DF-BE43-4CE4-96D8-6C2BDCBB94B8}" srcOrd="2" destOrd="0" parTransId="{B3BFB082-2CA2-4BC4-9512-360D86BA2148}" sibTransId="{1B23D402-8EC9-4587-8754-5763AD08C9A2}"/>
    <dgm:cxn modelId="{78552C56-2FDB-413D-AAA7-6D628B56CE42}" srcId="{38263F00-4CE8-4368-91D4-470DE3DC5BA9}" destId="{0CCED61A-B7B9-4B1B-92AD-FE681E004314}" srcOrd="3" destOrd="0" parTransId="{41BCEBD3-E768-4045-8EB9-C02040C4BE03}" sibTransId="{5DE6E78E-881A-44D3-BE7A-F0D8D03ABBD3}"/>
    <dgm:cxn modelId="{CE881679-EDE3-49E2-9FAC-D9A1A4803AC3}" type="presOf" srcId="{A957CE02-5F6E-498A-92B2-F4A8CAEDD298}" destId="{ACDB7D80-0CAA-46A0-8DB6-4187A07B94DD}" srcOrd="0" destOrd="0" presId="urn:microsoft.com/office/officeart/2005/8/layout/vList2"/>
    <dgm:cxn modelId="{68C4398C-98CF-45F6-8430-4BA4C2D788A9}" type="presOf" srcId="{38263F00-4CE8-4368-91D4-470DE3DC5BA9}" destId="{9AD1BC03-D7ED-4EA1-B4C9-015A282FF7D3}" srcOrd="0" destOrd="0" presId="urn:microsoft.com/office/officeart/2005/8/layout/vList2"/>
    <dgm:cxn modelId="{B3154EA4-C60F-4200-BA49-83D06F384F62}" type="presOf" srcId="{0CCED61A-B7B9-4B1B-92AD-FE681E004314}" destId="{130F64DA-240D-49A9-B33B-C3432A5B5F98}" srcOrd="0" destOrd="0" presId="urn:microsoft.com/office/officeart/2005/8/layout/vList2"/>
    <dgm:cxn modelId="{A077A28C-3103-4A7C-91D9-DF8559FCDEC4}" srcId="{38263F00-4CE8-4368-91D4-470DE3DC5BA9}" destId="{A957CE02-5F6E-498A-92B2-F4A8CAEDD298}" srcOrd="1" destOrd="0" parTransId="{23CD7935-3CB5-4BC6-BE05-217B096A4A85}" sibTransId="{260381A9-F673-4FAF-999F-6EDC1681B559}"/>
    <dgm:cxn modelId="{CAF963E6-B9EC-43B1-A88B-4797C9ED4C10}" type="presOf" srcId="{5DC6D4EC-CADF-4EFE-9B7A-6A417DF9081E}" destId="{4F05A56E-3AB4-49A1-9C36-701871A125E6}" srcOrd="0" destOrd="0" presId="urn:microsoft.com/office/officeart/2005/8/layout/vList2"/>
    <dgm:cxn modelId="{ADB6D199-A7B7-4EB2-8335-E5EA47FB9FCE}" type="presParOf" srcId="{9AD1BC03-D7ED-4EA1-B4C9-015A282FF7D3}" destId="{4F05A56E-3AB4-49A1-9C36-701871A125E6}" srcOrd="0" destOrd="0" presId="urn:microsoft.com/office/officeart/2005/8/layout/vList2"/>
    <dgm:cxn modelId="{57700A15-250E-4C36-B5BC-A3AEB4EBD641}" type="presParOf" srcId="{9AD1BC03-D7ED-4EA1-B4C9-015A282FF7D3}" destId="{913DF1F6-0D9B-4A41-BCA7-33D1DE742E86}" srcOrd="1" destOrd="0" presId="urn:microsoft.com/office/officeart/2005/8/layout/vList2"/>
    <dgm:cxn modelId="{4AAAAE09-0A69-4573-8358-EFE04A527A68}" type="presParOf" srcId="{9AD1BC03-D7ED-4EA1-B4C9-015A282FF7D3}" destId="{ACDB7D80-0CAA-46A0-8DB6-4187A07B94DD}" srcOrd="2" destOrd="0" presId="urn:microsoft.com/office/officeart/2005/8/layout/vList2"/>
    <dgm:cxn modelId="{5EA8921A-FED0-4D19-9438-E21F2185EE64}" type="presParOf" srcId="{9AD1BC03-D7ED-4EA1-B4C9-015A282FF7D3}" destId="{1E55EEDB-78DB-42DE-8BAE-DFFF729D23CB}" srcOrd="3" destOrd="0" presId="urn:microsoft.com/office/officeart/2005/8/layout/vList2"/>
    <dgm:cxn modelId="{B2D6847C-61C5-4721-B4A6-D518F6E62D3E}" type="presParOf" srcId="{9AD1BC03-D7ED-4EA1-B4C9-015A282FF7D3}" destId="{4459F413-7B1F-4ACD-A18B-94F0EA2735DD}" srcOrd="4" destOrd="0" presId="urn:microsoft.com/office/officeart/2005/8/layout/vList2"/>
    <dgm:cxn modelId="{683C072C-2647-4388-941A-4242A6B508BA}" type="presParOf" srcId="{9AD1BC03-D7ED-4EA1-B4C9-015A282FF7D3}" destId="{7C3BF5A4-B45E-48DE-B79D-DFD2353DF0D7}" srcOrd="5" destOrd="0" presId="urn:microsoft.com/office/officeart/2005/8/layout/vList2"/>
    <dgm:cxn modelId="{62118268-62BC-4C26-936A-BF309144EA9E}" type="presParOf" srcId="{9AD1BC03-D7ED-4EA1-B4C9-015A282FF7D3}" destId="{130F64DA-240D-49A9-B33B-C3432A5B5F98}" srcOrd="6" destOrd="0" presId="urn:microsoft.com/office/officeart/2005/8/layout/vList2"/>
    <dgm:cxn modelId="{4BD03E78-CA9C-40A1-88CA-5BC780D61D6D}" type="presParOf" srcId="{9AD1BC03-D7ED-4EA1-B4C9-015A282FF7D3}" destId="{DA36576E-506A-4132-8850-05683E1BAE3F}" srcOrd="7" destOrd="0" presId="urn:microsoft.com/office/officeart/2005/8/layout/vList2"/>
    <dgm:cxn modelId="{35BAF882-49D0-4A8D-B87C-E32973271571}" type="presParOf" srcId="{9AD1BC03-D7ED-4EA1-B4C9-015A282FF7D3}" destId="{594778FC-C9CF-4CD3-B73A-69A353DE326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E66934-E70E-464E-BCC7-8194985481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B3B758A-5F89-4240-952B-7958D888452B}">
      <dgm:prSet phldrT="[Tekst]"/>
      <dgm:spPr/>
      <dgm:t>
        <a:bodyPr/>
        <a:lstStyle/>
        <a:p>
          <a:r>
            <a:rPr lang="hr-HR" dirty="0" smtClean="0"/>
            <a:t>1. Kako roditelji ocjenjuju nastavu na daljinu</a:t>
          </a:r>
          <a:endParaRPr lang="hr-HR" dirty="0"/>
        </a:p>
      </dgm:t>
    </dgm:pt>
    <dgm:pt modelId="{AA27EA66-55FE-4B19-B059-7218E0079343}" type="parTrans" cxnId="{0017B795-357D-4BB9-9911-064A74244EE7}">
      <dgm:prSet/>
      <dgm:spPr/>
      <dgm:t>
        <a:bodyPr/>
        <a:lstStyle/>
        <a:p>
          <a:endParaRPr lang="hr-HR"/>
        </a:p>
      </dgm:t>
    </dgm:pt>
    <dgm:pt modelId="{53A11D5B-C8D6-44A7-AADF-4971CA61C258}" type="sibTrans" cxnId="{0017B795-357D-4BB9-9911-064A74244EE7}">
      <dgm:prSet/>
      <dgm:spPr/>
      <dgm:t>
        <a:bodyPr/>
        <a:lstStyle/>
        <a:p>
          <a:endParaRPr lang="hr-HR"/>
        </a:p>
      </dgm:t>
    </dgm:pt>
    <dgm:pt modelId="{43514683-F21A-45C9-871C-2EC09CA8A73A}">
      <dgm:prSet phldrT="[Tekst]"/>
      <dgm:spPr/>
      <dgm:t>
        <a:bodyPr/>
        <a:lstStyle/>
        <a:p>
          <a:r>
            <a:rPr lang="hr-HR" dirty="0" smtClean="0"/>
            <a:t>2. Kakav je stav roditelja prema angažmanu učenika</a:t>
          </a:r>
          <a:endParaRPr lang="hr-HR" dirty="0"/>
        </a:p>
      </dgm:t>
    </dgm:pt>
    <dgm:pt modelId="{8D078314-CC33-4895-A6FD-807D6765E38D}" type="parTrans" cxnId="{5990851E-4245-49FD-B930-8017F97171DA}">
      <dgm:prSet/>
      <dgm:spPr/>
      <dgm:t>
        <a:bodyPr/>
        <a:lstStyle/>
        <a:p>
          <a:endParaRPr lang="hr-HR"/>
        </a:p>
      </dgm:t>
    </dgm:pt>
    <dgm:pt modelId="{051A1C07-BC29-4242-A980-DA6D13E28DEB}" type="sibTrans" cxnId="{5990851E-4245-49FD-B930-8017F97171DA}">
      <dgm:prSet/>
      <dgm:spPr/>
      <dgm:t>
        <a:bodyPr/>
        <a:lstStyle/>
        <a:p>
          <a:endParaRPr lang="hr-HR"/>
        </a:p>
      </dgm:t>
    </dgm:pt>
    <dgm:pt modelId="{016D59B1-C928-4F72-9414-885A3FCA39D5}">
      <dgm:prSet phldrT="[Tekst]"/>
      <dgm:spPr/>
      <dgm:t>
        <a:bodyPr/>
        <a:lstStyle/>
        <a:p>
          <a:r>
            <a:rPr lang="hr-HR" dirty="0" smtClean="0"/>
            <a:t>3. Što misle o ocjenjivanju</a:t>
          </a:r>
          <a:endParaRPr lang="hr-HR" dirty="0"/>
        </a:p>
      </dgm:t>
    </dgm:pt>
    <dgm:pt modelId="{260585E4-8370-4719-AEC2-3DC20E5B4E9E}" type="parTrans" cxnId="{F08A1878-7D54-4FE4-9635-9EAD9F5DCEF3}">
      <dgm:prSet/>
      <dgm:spPr/>
      <dgm:t>
        <a:bodyPr/>
        <a:lstStyle/>
        <a:p>
          <a:endParaRPr lang="hr-HR"/>
        </a:p>
      </dgm:t>
    </dgm:pt>
    <dgm:pt modelId="{993368E3-0E9E-46C1-89A3-3967C0A02B15}" type="sibTrans" cxnId="{F08A1878-7D54-4FE4-9635-9EAD9F5DCEF3}">
      <dgm:prSet/>
      <dgm:spPr/>
      <dgm:t>
        <a:bodyPr/>
        <a:lstStyle/>
        <a:p>
          <a:endParaRPr lang="hr-HR"/>
        </a:p>
      </dgm:t>
    </dgm:pt>
    <dgm:pt modelId="{796C0CF8-03CC-4900-BAEF-2CFBA0C29620}">
      <dgm:prSet/>
      <dgm:spPr/>
      <dgm:t>
        <a:bodyPr/>
        <a:lstStyle/>
        <a:p>
          <a:r>
            <a:rPr lang="hr-HR" dirty="0" smtClean="0"/>
            <a:t>4. Što roditelji predlažu za poboljšanje nastave</a:t>
          </a:r>
          <a:endParaRPr lang="hr-HR" dirty="0"/>
        </a:p>
      </dgm:t>
    </dgm:pt>
    <dgm:pt modelId="{8F85027A-C292-4FAD-8581-315ABCC27EBA}" type="parTrans" cxnId="{558CD5F1-2E0A-4F0F-BE35-B1ACE6B22150}">
      <dgm:prSet/>
      <dgm:spPr/>
    </dgm:pt>
    <dgm:pt modelId="{F6CB421D-44BE-47B9-BE11-C6CB9E66704B}" type="sibTrans" cxnId="{558CD5F1-2E0A-4F0F-BE35-B1ACE6B22150}">
      <dgm:prSet/>
      <dgm:spPr/>
    </dgm:pt>
    <dgm:pt modelId="{B67FFE22-DAAD-4A95-A882-B78202F85ED1}" type="pres">
      <dgm:prSet presAssocID="{45E66934-E70E-464E-BCC7-8194985481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6EAC4CF-AA03-4777-94C9-67CC332FECAB}" type="pres">
      <dgm:prSet presAssocID="{BB3B758A-5F89-4240-952B-7958D888452B}" presName="parentLin" presStyleCnt="0"/>
      <dgm:spPr/>
    </dgm:pt>
    <dgm:pt modelId="{DFF0ABC4-C4A3-41A9-AB17-29EA9E059055}" type="pres">
      <dgm:prSet presAssocID="{BB3B758A-5F89-4240-952B-7958D888452B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A9A9741D-5496-475A-85F1-9331DD6463D5}" type="pres">
      <dgm:prSet presAssocID="{BB3B758A-5F89-4240-952B-7958D888452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8F1DF3-170E-4F0D-9F26-2123D011CC5A}" type="pres">
      <dgm:prSet presAssocID="{BB3B758A-5F89-4240-952B-7958D888452B}" presName="negativeSpace" presStyleCnt="0"/>
      <dgm:spPr/>
    </dgm:pt>
    <dgm:pt modelId="{554E88DA-17DF-4062-879E-AC0096205B63}" type="pres">
      <dgm:prSet presAssocID="{BB3B758A-5F89-4240-952B-7958D888452B}" presName="childText" presStyleLbl="conFgAcc1" presStyleIdx="0" presStyleCnt="4">
        <dgm:presLayoutVars>
          <dgm:bulletEnabled val="1"/>
        </dgm:presLayoutVars>
      </dgm:prSet>
      <dgm:spPr/>
    </dgm:pt>
    <dgm:pt modelId="{0B327B99-E5C4-47EF-943D-3A67BFE59AEB}" type="pres">
      <dgm:prSet presAssocID="{53A11D5B-C8D6-44A7-AADF-4971CA61C258}" presName="spaceBetweenRectangles" presStyleCnt="0"/>
      <dgm:spPr/>
    </dgm:pt>
    <dgm:pt modelId="{EC79C2CB-AC5C-4317-9C05-09A8B8926BB6}" type="pres">
      <dgm:prSet presAssocID="{43514683-F21A-45C9-871C-2EC09CA8A73A}" presName="parentLin" presStyleCnt="0"/>
      <dgm:spPr/>
    </dgm:pt>
    <dgm:pt modelId="{8B17FBB3-9FCC-40C6-A990-B96626659EE3}" type="pres">
      <dgm:prSet presAssocID="{43514683-F21A-45C9-871C-2EC09CA8A73A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EEF69AEC-42F0-4105-9E63-775A825667C6}" type="pres">
      <dgm:prSet presAssocID="{43514683-F21A-45C9-871C-2EC09CA8A73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00D1C81-2184-47A7-9FBE-3EF134DE7C1B}" type="pres">
      <dgm:prSet presAssocID="{43514683-F21A-45C9-871C-2EC09CA8A73A}" presName="negativeSpace" presStyleCnt="0"/>
      <dgm:spPr/>
    </dgm:pt>
    <dgm:pt modelId="{C4BAB100-AA7A-456D-A92D-F87320BF513D}" type="pres">
      <dgm:prSet presAssocID="{43514683-F21A-45C9-871C-2EC09CA8A73A}" presName="childText" presStyleLbl="conFgAcc1" presStyleIdx="1" presStyleCnt="4">
        <dgm:presLayoutVars>
          <dgm:bulletEnabled val="1"/>
        </dgm:presLayoutVars>
      </dgm:prSet>
      <dgm:spPr/>
    </dgm:pt>
    <dgm:pt modelId="{FA20E4ED-5C32-4545-ACB3-88A5E52ADDDC}" type="pres">
      <dgm:prSet presAssocID="{051A1C07-BC29-4242-A980-DA6D13E28DEB}" presName="spaceBetweenRectangles" presStyleCnt="0"/>
      <dgm:spPr/>
    </dgm:pt>
    <dgm:pt modelId="{4B265BB6-9E9B-4AD3-B887-C91A7A255797}" type="pres">
      <dgm:prSet presAssocID="{016D59B1-C928-4F72-9414-885A3FCA39D5}" presName="parentLin" presStyleCnt="0"/>
      <dgm:spPr/>
    </dgm:pt>
    <dgm:pt modelId="{3A8A8897-9692-46C5-B115-D28F72E3F822}" type="pres">
      <dgm:prSet presAssocID="{016D59B1-C928-4F72-9414-885A3FCA39D5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E249307-DF55-43F6-9CB8-8EF2D65F8EC3}" type="pres">
      <dgm:prSet presAssocID="{016D59B1-C928-4F72-9414-885A3FCA39D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7E553A4-3AA6-4868-87E2-89F27BABFC88}" type="pres">
      <dgm:prSet presAssocID="{016D59B1-C928-4F72-9414-885A3FCA39D5}" presName="negativeSpace" presStyleCnt="0"/>
      <dgm:spPr/>
    </dgm:pt>
    <dgm:pt modelId="{00C4CA90-7051-4CB1-9B1C-5BC1D3CBDF80}" type="pres">
      <dgm:prSet presAssocID="{016D59B1-C928-4F72-9414-885A3FCA39D5}" presName="childText" presStyleLbl="conFgAcc1" presStyleIdx="2" presStyleCnt="4">
        <dgm:presLayoutVars>
          <dgm:bulletEnabled val="1"/>
        </dgm:presLayoutVars>
      </dgm:prSet>
      <dgm:spPr/>
    </dgm:pt>
    <dgm:pt modelId="{8CA89303-D8D2-4BD4-8925-220D1BA8F338}" type="pres">
      <dgm:prSet presAssocID="{993368E3-0E9E-46C1-89A3-3967C0A02B15}" presName="spaceBetweenRectangles" presStyleCnt="0"/>
      <dgm:spPr/>
    </dgm:pt>
    <dgm:pt modelId="{66354E7C-422E-428A-968F-3CB13828F857}" type="pres">
      <dgm:prSet presAssocID="{796C0CF8-03CC-4900-BAEF-2CFBA0C29620}" presName="parentLin" presStyleCnt="0"/>
      <dgm:spPr/>
    </dgm:pt>
    <dgm:pt modelId="{34199247-DB3A-447D-B88D-22384A5F5010}" type="pres">
      <dgm:prSet presAssocID="{796C0CF8-03CC-4900-BAEF-2CFBA0C29620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7474A786-6D9D-427D-9834-07C924D1A9E2}" type="pres">
      <dgm:prSet presAssocID="{796C0CF8-03CC-4900-BAEF-2CFBA0C296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10C8E68-7815-4FB6-A549-DFD1831758F4}" type="pres">
      <dgm:prSet presAssocID="{796C0CF8-03CC-4900-BAEF-2CFBA0C29620}" presName="negativeSpace" presStyleCnt="0"/>
      <dgm:spPr/>
    </dgm:pt>
    <dgm:pt modelId="{3E28E7C7-28D8-4EC1-ABDB-0F0B71F17CF8}" type="pres">
      <dgm:prSet presAssocID="{796C0CF8-03CC-4900-BAEF-2CFBA0C2962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017B795-357D-4BB9-9911-064A74244EE7}" srcId="{45E66934-E70E-464E-BCC7-81949854815A}" destId="{BB3B758A-5F89-4240-952B-7958D888452B}" srcOrd="0" destOrd="0" parTransId="{AA27EA66-55FE-4B19-B059-7218E0079343}" sibTransId="{53A11D5B-C8D6-44A7-AADF-4971CA61C258}"/>
    <dgm:cxn modelId="{B422647A-4613-4565-9D1F-FB447FD1F176}" type="presOf" srcId="{45E66934-E70E-464E-BCC7-81949854815A}" destId="{B67FFE22-DAAD-4A95-A882-B78202F85ED1}" srcOrd="0" destOrd="0" presId="urn:microsoft.com/office/officeart/2005/8/layout/list1"/>
    <dgm:cxn modelId="{939BD53B-002C-4D88-9172-356F97515C09}" type="presOf" srcId="{796C0CF8-03CC-4900-BAEF-2CFBA0C29620}" destId="{7474A786-6D9D-427D-9834-07C924D1A9E2}" srcOrd="1" destOrd="0" presId="urn:microsoft.com/office/officeart/2005/8/layout/list1"/>
    <dgm:cxn modelId="{8A4398EC-36AD-4FA0-9CE5-49735012D81C}" type="presOf" srcId="{016D59B1-C928-4F72-9414-885A3FCA39D5}" destId="{0E249307-DF55-43F6-9CB8-8EF2D65F8EC3}" srcOrd="1" destOrd="0" presId="urn:microsoft.com/office/officeart/2005/8/layout/list1"/>
    <dgm:cxn modelId="{BB2A7B48-EEF6-4291-A45A-D6962C2828FA}" type="presOf" srcId="{43514683-F21A-45C9-871C-2EC09CA8A73A}" destId="{8B17FBB3-9FCC-40C6-A990-B96626659EE3}" srcOrd="0" destOrd="0" presId="urn:microsoft.com/office/officeart/2005/8/layout/list1"/>
    <dgm:cxn modelId="{F08A1878-7D54-4FE4-9635-9EAD9F5DCEF3}" srcId="{45E66934-E70E-464E-BCC7-81949854815A}" destId="{016D59B1-C928-4F72-9414-885A3FCA39D5}" srcOrd="2" destOrd="0" parTransId="{260585E4-8370-4719-AEC2-3DC20E5B4E9E}" sibTransId="{993368E3-0E9E-46C1-89A3-3967C0A02B15}"/>
    <dgm:cxn modelId="{ECB612B9-4E8D-4832-A270-2C09B8FE1185}" type="presOf" srcId="{43514683-F21A-45C9-871C-2EC09CA8A73A}" destId="{EEF69AEC-42F0-4105-9E63-775A825667C6}" srcOrd="1" destOrd="0" presId="urn:microsoft.com/office/officeart/2005/8/layout/list1"/>
    <dgm:cxn modelId="{5990851E-4245-49FD-B930-8017F97171DA}" srcId="{45E66934-E70E-464E-BCC7-81949854815A}" destId="{43514683-F21A-45C9-871C-2EC09CA8A73A}" srcOrd="1" destOrd="0" parTransId="{8D078314-CC33-4895-A6FD-807D6765E38D}" sibTransId="{051A1C07-BC29-4242-A980-DA6D13E28DEB}"/>
    <dgm:cxn modelId="{FB6814A8-DF4C-4201-97FF-5DAAC2044ED2}" type="presOf" srcId="{BB3B758A-5F89-4240-952B-7958D888452B}" destId="{DFF0ABC4-C4A3-41A9-AB17-29EA9E059055}" srcOrd="0" destOrd="0" presId="urn:microsoft.com/office/officeart/2005/8/layout/list1"/>
    <dgm:cxn modelId="{96C951C1-7616-4EEE-A462-A7219921AD02}" type="presOf" srcId="{BB3B758A-5F89-4240-952B-7958D888452B}" destId="{A9A9741D-5496-475A-85F1-9331DD6463D5}" srcOrd="1" destOrd="0" presId="urn:microsoft.com/office/officeart/2005/8/layout/list1"/>
    <dgm:cxn modelId="{09A8AC1E-6BFD-44C0-97EC-951B92928053}" type="presOf" srcId="{796C0CF8-03CC-4900-BAEF-2CFBA0C29620}" destId="{34199247-DB3A-447D-B88D-22384A5F5010}" srcOrd="0" destOrd="0" presId="urn:microsoft.com/office/officeart/2005/8/layout/list1"/>
    <dgm:cxn modelId="{21A73E8B-1897-4778-9DB5-7498A908D9A0}" type="presOf" srcId="{016D59B1-C928-4F72-9414-885A3FCA39D5}" destId="{3A8A8897-9692-46C5-B115-D28F72E3F822}" srcOrd="0" destOrd="0" presId="urn:microsoft.com/office/officeart/2005/8/layout/list1"/>
    <dgm:cxn modelId="{558CD5F1-2E0A-4F0F-BE35-B1ACE6B22150}" srcId="{45E66934-E70E-464E-BCC7-81949854815A}" destId="{796C0CF8-03CC-4900-BAEF-2CFBA0C29620}" srcOrd="3" destOrd="0" parTransId="{8F85027A-C292-4FAD-8581-315ABCC27EBA}" sibTransId="{F6CB421D-44BE-47B9-BE11-C6CB9E66704B}"/>
    <dgm:cxn modelId="{CE009D3E-BE5A-49D6-A0DB-730192031AB6}" type="presParOf" srcId="{B67FFE22-DAAD-4A95-A882-B78202F85ED1}" destId="{46EAC4CF-AA03-4777-94C9-67CC332FECAB}" srcOrd="0" destOrd="0" presId="urn:microsoft.com/office/officeart/2005/8/layout/list1"/>
    <dgm:cxn modelId="{1CE0726B-551B-4CD2-B8F5-5ACE5EA5E0CC}" type="presParOf" srcId="{46EAC4CF-AA03-4777-94C9-67CC332FECAB}" destId="{DFF0ABC4-C4A3-41A9-AB17-29EA9E059055}" srcOrd="0" destOrd="0" presId="urn:microsoft.com/office/officeart/2005/8/layout/list1"/>
    <dgm:cxn modelId="{AE35CFAB-6D98-4A8A-9D49-1A4B9EE02547}" type="presParOf" srcId="{46EAC4CF-AA03-4777-94C9-67CC332FECAB}" destId="{A9A9741D-5496-475A-85F1-9331DD6463D5}" srcOrd="1" destOrd="0" presId="urn:microsoft.com/office/officeart/2005/8/layout/list1"/>
    <dgm:cxn modelId="{44AD1E63-1030-4092-9201-A304BBB88D33}" type="presParOf" srcId="{B67FFE22-DAAD-4A95-A882-B78202F85ED1}" destId="{5D8F1DF3-170E-4F0D-9F26-2123D011CC5A}" srcOrd="1" destOrd="0" presId="urn:microsoft.com/office/officeart/2005/8/layout/list1"/>
    <dgm:cxn modelId="{21797CE5-904F-474A-BB0D-7B2F11623902}" type="presParOf" srcId="{B67FFE22-DAAD-4A95-A882-B78202F85ED1}" destId="{554E88DA-17DF-4062-879E-AC0096205B63}" srcOrd="2" destOrd="0" presId="urn:microsoft.com/office/officeart/2005/8/layout/list1"/>
    <dgm:cxn modelId="{5A019568-E4DC-40AB-8811-A9520A55EB48}" type="presParOf" srcId="{B67FFE22-DAAD-4A95-A882-B78202F85ED1}" destId="{0B327B99-E5C4-47EF-943D-3A67BFE59AEB}" srcOrd="3" destOrd="0" presId="urn:microsoft.com/office/officeart/2005/8/layout/list1"/>
    <dgm:cxn modelId="{EAB872D2-C1AD-4AB3-A3D8-B035A5194CAA}" type="presParOf" srcId="{B67FFE22-DAAD-4A95-A882-B78202F85ED1}" destId="{EC79C2CB-AC5C-4317-9C05-09A8B8926BB6}" srcOrd="4" destOrd="0" presId="urn:microsoft.com/office/officeart/2005/8/layout/list1"/>
    <dgm:cxn modelId="{57758A1B-5F43-4209-9FB2-5110DFEA55CF}" type="presParOf" srcId="{EC79C2CB-AC5C-4317-9C05-09A8B8926BB6}" destId="{8B17FBB3-9FCC-40C6-A990-B96626659EE3}" srcOrd="0" destOrd="0" presId="urn:microsoft.com/office/officeart/2005/8/layout/list1"/>
    <dgm:cxn modelId="{AD6DB589-F6FD-440E-835A-21C82EDBA53C}" type="presParOf" srcId="{EC79C2CB-AC5C-4317-9C05-09A8B8926BB6}" destId="{EEF69AEC-42F0-4105-9E63-775A825667C6}" srcOrd="1" destOrd="0" presId="urn:microsoft.com/office/officeart/2005/8/layout/list1"/>
    <dgm:cxn modelId="{1923D51B-9212-46F9-B016-ECBAB6886D4B}" type="presParOf" srcId="{B67FFE22-DAAD-4A95-A882-B78202F85ED1}" destId="{800D1C81-2184-47A7-9FBE-3EF134DE7C1B}" srcOrd="5" destOrd="0" presId="urn:microsoft.com/office/officeart/2005/8/layout/list1"/>
    <dgm:cxn modelId="{BB217D24-EF43-492E-8CC1-C9454F9FCB61}" type="presParOf" srcId="{B67FFE22-DAAD-4A95-A882-B78202F85ED1}" destId="{C4BAB100-AA7A-456D-A92D-F87320BF513D}" srcOrd="6" destOrd="0" presId="urn:microsoft.com/office/officeart/2005/8/layout/list1"/>
    <dgm:cxn modelId="{FF16C199-8357-48F9-816F-07B64C47549F}" type="presParOf" srcId="{B67FFE22-DAAD-4A95-A882-B78202F85ED1}" destId="{FA20E4ED-5C32-4545-ACB3-88A5E52ADDDC}" srcOrd="7" destOrd="0" presId="urn:microsoft.com/office/officeart/2005/8/layout/list1"/>
    <dgm:cxn modelId="{D94AFF77-7D82-42D3-984B-8FF2B44B4AF8}" type="presParOf" srcId="{B67FFE22-DAAD-4A95-A882-B78202F85ED1}" destId="{4B265BB6-9E9B-4AD3-B887-C91A7A255797}" srcOrd="8" destOrd="0" presId="urn:microsoft.com/office/officeart/2005/8/layout/list1"/>
    <dgm:cxn modelId="{06E5EBA1-F4D1-4AAD-AC48-22F689E6014F}" type="presParOf" srcId="{4B265BB6-9E9B-4AD3-B887-C91A7A255797}" destId="{3A8A8897-9692-46C5-B115-D28F72E3F822}" srcOrd="0" destOrd="0" presId="urn:microsoft.com/office/officeart/2005/8/layout/list1"/>
    <dgm:cxn modelId="{61A487FC-0DA5-4002-9160-6C77E9C49DF3}" type="presParOf" srcId="{4B265BB6-9E9B-4AD3-B887-C91A7A255797}" destId="{0E249307-DF55-43F6-9CB8-8EF2D65F8EC3}" srcOrd="1" destOrd="0" presId="urn:microsoft.com/office/officeart/2005/8/layout/list1"/>
    <dgm:cxn modelId="{D88B7795-FFBB-4607-83E2-5428D04BB218}" type="presParOf" srcId="{B67FFE22-DAAD-4A95-A882-B78202F85ED1}" destId="{F7E553A4-3AA6-4868-87E2-89F27BABFC88}" srcOrd="9" destOrd="0" presId="urn:microsoft.com/office/officeart/2005/8/layout/list1"/>
    <dgm:cxn modelId="{DA5EE25D-C765-4426-9168-D670CA04C61F}" type="presParOf" srcId="{B67FFE22-DAAD-4A95-A882-B78202F85ED1}" destId="{00C4CA90-7051-4CB1-9B1C-5BC1D3CBDF80}" srcOrd="10" destOrd="0" presId="urn:microsoft.com/office/officeart/2005/8/layout/list1"/>
    <dgm:cxn modelId="{2436919E-AEB4-4167-B824-2EB2A519B7AC}" type="presParOf" srcId="{B67FFE22-DAAD-4A95-A882-B78202F85ED1}" destId="{8CA89303-D8D2-4BD4-8925-220D1BA8F338}" srcOrd="11" destOrd="0" presId="urn:microsoft.com/office/officeart/2005/8/layout/list1"/>
    <dgm:cxn modelId="{53DB1708-9C2D-4826-8F4B-487DCD506357}" type="presParOf" srcId="{B67FFE22-DAAD-4A95-A882-B78202F85ED1}" destId="{66354E7C-422E-428A-968F-3CB13828F857}" srcOrd="12" destOrd="0" presId="urn:microsoft.com/office/officeart/2005/8/layout/list1"/>
    <dgm:cxn modelId="{E0EE7A12-6A4B-4B06-A549-14CEAA6DC599}" type="presParOf" srcId="{66354E7C-422E-428A-968F-3CB13828F857}" destId="{34199247-DB3A-447D-B88D-22384A5F5010}" srcOrd="0" destOrd="0" presId="urn:microsoft.com/office/officeart/2005/8/layout/list1"/>
    <dgm:cxn modelId="{8C5A325D-296E-4C0C-885D-2641DD1BA98B}" type="presParOf" srcId="{66354E7C-422E-428A-968F-3CB13828F857}" destId="{7474A786-6D9D-427D-9834-07C924D1A9E2}" srcOrd="1" destOrd="0" presId="urn:microsoft.com/office/officeart/2005/8/layout/list1"/>
    <dgm:cxn modelId="{1AC8D046-64A6-458C-AF21-77FD44FE25C9}" type="presParOf" srcId="{B67FFE22-DAAD-4A95-A882-B78202F85ED1}" destId="{710C8E68-7815-4FB6-A549-DFD1831758F4}" srcOrd="13" destOrd="0" presId="urn:microsoft.com/office/officeart/2005/8/layout/list1"/>
    <dgm:cxn modelId="{BA94DF04-7288-4EEC-BA67-70DF779981DC}" type="presParOf" srcId="{B67FFE22-DAAD-4A95-A882-B78202F85ED1}" destId="{3E28E7C7-28D8-4EC1-ABDB-0F0B71F17C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526A1E-3500-495E-9A84-0DA613FDA4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EA52651-73CA-455C-9ABC-7ABF8C5C07D5}">
      <dgm:prSet phldrT="[Tekst]"/>
      <dgm:spPr/>
      <dgm:t>
        <a:bodyPr/>
        <a:lstStyle/>
        <a:p>
          <a:r>
            <a:rPr lang="hr-HR" dirty="0" smtClean="0"/>
            <a:t>Online upitnik za roditelje (</a:t>
          </a:r>
          <a:r>
            <a:rPr lang="hr-HR" dirty="0" err="1" smtClean="0"/>
            <a:t>forms</a:t>
          </a:r>
          <a:r>
            <a:rPr lang="hr-HR" dirty="0" smtClean="0"/>
            <a:t>)</a:t>
          </a:r>
          <a:endParaRPr lang="hr-HR" dirty="0"/>
        </a:p>
      </dgm:t>
    </dgm:pt>
    <dgm:pt modelId="{59B003B1-9EA4-4B71-A6BE-3A947572B72C}" type="parTrans" cxnId="{7AA7BADA-8F85-4245-92BC-4469B1F71006}">
      <dgm:prSet/>
      <dgm:spPr/>
      <dgm:t>
        <a:bodyPr/>
        <a:lstStyle/>
        <a:p>
          <a:endParaRPr lang="hr-HR"/>
        </a:p>
      </dgm:t>
    </dgm:pt>
    <dgm:pt modelId="{3AB63342-166C-4357-95E0-88E11BDD7D50}" type="sibTrans" cxnId="{7AA7BADA-8F85-4245-92BC-4469B1F71006}">
      <dgm:prSet/>
      <dgm:spPr/>
      <dgm:t>
        <a:bodyPr/>
        <a:lstStyle/>
        <a:p>
          <a:endParaRPr lang="hr-HR"/>
        </a:p>
      </dgm:t>
    </dgm:pt>
    <dgm:pt modelId="{FA4F9185-52CE-4C1D-9D08-9FC4D6A3627F}">
      <dgm:prSet phldrT="[Tekst]"/>
      <dgm:spPr/>
      <dgm:t>
        <a:bodyPr/>
        <a:lstStyle/>
        <a:p>
          <a:r>
            <a:rPr lang="hr-HR" dirty="0" smtClean="0"/>
            <a:t>Sudjelovalo ukupno: 235 roditelja</a:t>
          </a:r>
          <a:endParaRPr lang="hr-HR" dirty="0"/>
        </a:p>
      </dgm:t>
    </dgm:pt>
    <dgm:pt modelId="{D48D2771-D71F-406A-9C93-0B90AB6C3515}" type="parTrans" cxnId="{090B1C57-61F2-41F1-9754-97683D374F5F}">
      <dgm:prSet/>
      <dgm:spPr/>
      <dgm:t>
        <a:bodyPr/>
        <a:lstStyle/>
        <a:p>
          <a:endParaRPr lang="hr-HR"/>
        </a:p>
      </dgm:t>
    </dgm:pt>
    <dgm:pt modelId="{6C99F95E-623D-4501-AC93-7067ED5B1A8C}" type="sibTrans" cxnId="{090B1C57-61F2-41F1-9754-97683D374F5F}">
      <dgm:prSet/>
      <dgm:spPr/>
      <dgm:t>
        <a:bodyPr/>
        <a:lstStyle/>
        <a:p>
          <a:endParaRPr lang="hr-HR"/>
        </a:p>
      </dgm:t>
    </dgm:pt>
    <dgm:pt modelId="{81ECD3B0-117B-4598-A443-7572EF57C47E}">
      <dgm:prSet phldrT="[Tekst]"/>
      <dgm:spPr/>
      <dgm:t>
        <a:bodyPr/>
        <a:lstStyle/>
        <a:p>
          <a:r>
            <a:rPr lang="hr-HR" dirty="0" smtClean="0"/>
            <a:t>Anketiranje provedeno u trećem tjednu nastave na daljinu (od 9.-11.travnja 2020.)</a:t>
          </a:r>
          <a:endParaRPr lang="hr-HR" dirty="0"/>
        </a:p>
      </dgm:t>
    </dgm:pt>
    <dgm:pt modelId="{80706129-B965-4211-BCAB-B4D614B62EF4}" type="parTrans" cxnId="{D768B5A0-AE67-40E0-97D4-BDE43EE6E641}">
      <dgm:prSet/>
      <dgm:spPr/>
      <dgm:t>
        <a:bodyPr/>
        <a:lstStyle/>
        <a:p>
          <a:endParaRPr lang="hr-HR"/>
        </a:p>
      </dgm:t>
    </dgm:pt>
    <dgm:pt modelId="{1BAA7E93-6702-444A-8E87-85CDBA7F587D}" type="sibTrans" cxnId="{D768B5A0-AE67-40E0-97D4-BDE43EE6E641}">
      <dgm:prSet/>
      <dgm:spPr/>
      <dgm:t>
        <a:bodyPr/>
        <a:lstStyle/>
        <a:p>
          <a:endParaRPr lang="hr-HR"/>
        </a:p>
      </dgm:t>
    </dgm:pt>
    <dgm:pt modelId="{80B44435-C6DC-4E56-9E3C-8CEE358F954E}" type="pres">
      <dgm:prSet presAssocID="{46526A1E-3500-495E-9A84-0DA613FDA4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B7BED46-41F2-48B3-99AC-58D1D09FB967}" type="pres">
      <dgm:prSet presAssocID="{3EA52651-73CA-455C-9ABC-7ABF8C5C07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130930-7852-407C-B04F-5AD109DF306D}" type="pres">
      <dgm:prSet presAssocID="{3AB63342-166C-4357-95E0-88E11BDD7D50}" presName="spacer" presStyleCnt="0"/>
      <dgm:spPr/>
    </dgm:pt>
    <dgm:pt modelId="{1EC194F2-0A20-4C57-9799-DDB13217A63D}" type="pres">
      <dgm:prSet presAssocID="{FA4F9185-52CE-4C1D-9D08-9FC4D6A362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F20AA8-6993-4C8E-BF80-39FAFA3B0B3C}" type="pres">
      <dgm:prSet presAssocID="{6C99F95E-623D-4501-AC93-7067ED5B1A8C}" presName="spacer" presStyleCnt="0"/>
      <dgm:spPr/>
    </dgm:pt>
    <dgm:pt modelId="{223056E1-0401-482D-84D7-9F8C4B44F305}" type="pres">
      <dgm:prSet presAssocID="{81ECD3B0-117B-4598-A443-7572EF57C47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AB6547C-C5D3-461C-8AF5-A6624304CC69}" type="presOf" srcId="{81ECD3B0-117B-4598-A443-7572EF57C47E}" destId="{223056E1-0401-482D-84D7-9F8C4B44F305}" srcOrd="0" destOrd="0" presId="urn:microsoft.com/office/officeart/2005/8/layout/vList2"/>
    <dgm:cxn modelId="{D4C88BB9-63E1-4CD8-ADAC-7030A2A48AB3}" type="presOf" srcId="{FA4F9185-52CE-4C1D-9D08-9FC4D6A3627F}" destId="{1EC194F2-0A20-4C57-9799-DDB13217A63D}" srcOrd="0" destOrd="0" presId="urn:microsoft.com/office/officeart/2005/8/layout/vList2"/>
    <dgm:cxn modelId="{D768B5A0-AE67-40E0-97D4-BDE43EE6E641}" srcId="{46526A1E-3500-495E-9A84-0DA613FDA4C4}" destId="{81ECD3B0-117B-4598-A443-7572EF57C47E}" srcOrd="2" destOrd="0" parTransId="{80706129-B965-4211-BCAB-B4D614B62EF4}" sibTransId="{1BAA7E93-6702-444A-8E87-85CDBA7F587D}"/>
    <dgm:cxn modelId="{7B18FDBA-1157-49DB-B554-09948C8559C0}" type="presOf" srcId="{3EA52651-73CA-455C-9ABC-7ABF8C5C07D5}" destId="{5B7BED46-41F2-48B3-99AC-58D1D09FB967}" srcOrd="0" destOrd="0" presId="urn:microsoft.com/office/officeart/2005/8/layout/vList2"/>
    <dgm:cxn modelId="{C8C10197-362F-4825-85D7-7E2884DA8784}" type="presOf" srcId="{46526A1E-3500-495E-9A84-0DA613FDA4C4}" destId="{80B44435-C6DC-4E56-9E3C-8CEE358F954E}" srcOrd="0" destOrd="0" presId="urn:microsoft.com/office/officeart/2005/8/layout/vList2"/>
    <dgm:cxn modelId="{7AA7BADA-8F85-4245-92BC-4469B1F71006}" srcId="{46526A1E-3500-495E-9A84-0DA613FDA4C4}" destId="{3EA52651-73CA-455C-9ABC-7ABF8C5C07D5}" srcOrd="0" destOrd="0" parTransId="{59B003B1-9EA4-4B71-A6BE-3A947572B72C}" sibTransId="{3AB63342-166C-4357-95E0-88E11BDD7D50}"/>
    <dgm:cxn modelId="{090B1C57-61F2-41F1-9754-97683D374F5F}" srcId="{46526A1E-3500-495E-9A84-0DA613FDA4C4}" destId="{FA4F9185-52CE-4C1D-9D08-9FC4D6A3627F}" srcOrd="1" destOrd="0" parTransId="{D48D2771-D71F-406A-9C93-0B90AB6C3515}" sibTransId="{6C99F95E-623D-4501-AC93-7067ED5B1A8C}"/>
    <dgm:cxn modelId="{20B17B17-9033-414B-A7B7-EA8CBFB9901C}" type="presParOf" srcId="{80B44435-C6DC-4E56-9E3C-8CEE358F954E}" destId="{5B7BED46-41F2-48B3-99AC-58D1D09FB967}" srcOrd="0" destOrd="0" presId="urn:microsoft.com/office/officeart/2005/8/layout/vList2"/>
    <dgm:cxn modelId="{3172B478-499E-477C-84D2-A17EFF597E93}" type="presParOf" srcId="{80B44435-C6DC-4E56-9E3C-8CEE358F954E}" destId="{EF130930-7852-407C-B04F-5AD109DF306D}" srcOrd="1" destOrd="0" presId="urn:microsoft.com/office/officeart/2005/8/layout/vList2"/>
    <dgm:cxn modelId="{B323ACA4-A017-4EC4-A227-51D7D4B9F523}" type="presParOf" srcId="{80B44435-C6DC-4E56-9E3C-8CEE358F954E}" destId="{1EC194F2-0A20-4C57-9799-DDB13217A63D}" srcOrd="2" destOrd="0" presId="urn:microsoft.com/office/officeart/2005/8/layout/vList2"/>
    <dgm:cxn modelId="{F98EFFCA-5F76-4A2E-B001-8314674BFBE6}" type="presParOf" srcId="{80B44435-C6DC-4E56-9E3C-8CEE358F954E}" destId="{85F20AA8-6993-4C8E-BF80-39FAFA3B0B3C}" srcOrd="3" destOrd="0" presId="urn:microsoft.com/office/officeart/2005/8/layout/vList2"/>
    <dgm:cxn modelId="{4A1D6D51-752C-46F3-AF42-5C0BA6889771}" type="presParOf" srcId="{80B44435-C6DC-4E56-9E3C-8CEE358F954E}" destId="{223056E1-0401-482D-84D7-9F8C4B44F3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76E6D2-182D-4863-9DD8-1BE35420DE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A279576-D738-45C3-B7FA-CB30AD84BC85}">
      <dgm:prSet phldrT="[Tekst]"/>
      <dgm:spPr/>
      <dgm:t>
        <a:bodyPr/>
        <a:lstStyle/>
        <a:p>
          <a:r>
            <a:rPr lang="hr-HR" dirty="0" smtClean="0"/>
            <a:t>Većina roditelja se slaže (u potpunosti i /ili uglavnom)</a:t>
          </a:r>
          <a:endParaRPr lang="hr-HR" dirty="0"/>
        </a:p>
      </dgm:t>
    </dgm:pt>
    <dgm:pt modelId="{1B06415A-02B7-47D6-97B9-396C4F02E02C}" type="parTrans" cxnId="{630C8B6E-199E-4113-BD5B-05D11EC5CB78}">
      <dgm:prSet/>
      <dgm:spPr/>
      <dgm:t>
        <a:bodyPr/>
        <a:lstStyle/>
        <a:p>
          <a:endParaRPr lang="hr-HR"/>
        </a:p>
      </dgm:t>
    </dgm:pt>
    <dgm:pt modelId="{F7D10019-74D4-463B-A593-4C85382F594D}" type="sibTrans" cxnId="{630C8B6E-199E-4113-BD5B-05D11EC5CB78}">
      <dgm:prSet/>
      <dgm:spPr/>
      <dgm:t>
        <a:bodyPr/>
        <a:lstStyle/>
        <a:p>
          <a:endParaRPr lang="hr-HR"/>
        </a:p>
      </dgm:t>
    </dgm:pt>
    <dgm:pt modelId="{9403E7BA-AC27-47A5-A9B9-E4C0AC89A19F}">
      <dgm:prSet phldrT="[Tekst]"/>
      <dgm:spPr/>
      <dgm:t>
        <a:bodyPr/>
        <a:lstStyle/>
        <a:p>
          <a:r>
            <a:rPr lang="hr-HR" dirty="0" smtClean="0"/>
            <a:t>Dijete se dobro snalazi </a:t>
          </a:r>
          <a:endParaRPr lang="hr-HR" dirty="0"/>
        </a:p>
      </dgm:t>
    </dgm:pt>
    <dgm:pt modelId="{83AE8EDD-8C9E-4CF0-B2F8-9EFAED92D28A}" type="parTrans" cxnId="{FFCB9EE5-E4A2-4825-9BC5-66D5F9E2659A}">
      <dgm:prSet/>
      <dgm:spPr/>
      <dgm:t>
        <a:bodyPr/>
        <a:lstStyle/>
        <a:p>
          <a:endParaRPr lang="hr-HR"/>
        </a:p>
      </dgm:t>
    </dgm:pt>
    <dgm:pt modelId="{3DF20849-9249-42AF-89CE-448BF520C82C}" type="sibTrans" cxnId="{FFCB9EE5-E4A2-4825-9BC5-66D5F9E2659A}">
      <dgm:prSet/>
      <dgm:spPr/>
      <dgm:t>
        <a:bodyPr/>
        <a:lstStyle/>
        <a:p>
          <a:endParaRPr lang="hr-HR"/>
        </a:p>
      </dgm:t>
    </dgm:pt>
    <dgm:pt modelId="{94DD29C0-87C2-43D1-BDA2-3A6323E23549}">
      <dgm:prSet phldrT="[Tekst]"/>
      <dgm:spPr/>
      <dgm:t>
        <a:bodyPr/>
        <a:lstStyle/>
        <a:p>
          <a:r>
            <a:rPr lang="hr-HR" dirty="0" smtClean="0"/>
            <a:t>Ima potrebnu opremu i uvjete rada kod kuće</a:t>
          </a:r>
          <a:endParaRPr lang="hr-HR" dirty="0"/>
        </a:p>
      </dgm:t>
    </dgm:pt>
    <dgm:pt modelId="{135FF192-2D69-42A7-98FE-C963A748318E}" type="parTrans" cxnId="{8D01E0A4-4477-47BE-A983-3CD8F6CFEE43}">
      <dgm:prSet/>
      <dgm:spPr/>
      <dgm:t>
        <a:bodyPr/>
        <a:lstStyle/>
        <a:p>
          <a:endParaRPr lang="hr-HR"/>
        </a:p>
      </dgm:t>
    </dgm:pt>
    <dgm:pt modelId="{937857F1-B567-4230-B0BB-4B2531DD895F}" type="sibTrans" cxnId="{8D01E0A4-4477-47BE-A983-3CD8F6CFEE43}">
      <dgm:prSet/>
      <dgm:spPr/>
      <dgm:t>
        <a:bodyPr/>
        <a:lstStyle/>
        <a:p>
          <a:endParaRPr lang="hr-HR"/>
        </a:p>
      </dgm:t>
    </dgm:pt>
    <dgm:pt modelId="{26391C73-14DD-4BB4-B416-C6E598075A36}">
      <dgm:prSet phldrT="[Tekst]"/>
      <dgm:spPr/>
      <dgm:t>
        <a:bodyPr/>
        <a:lstStyle/>
        <a:p>
          <a:r>
            <a:rPr lang="hr-HR" dirty="0" smtClean="0"/>
            <a:t>Dijete redovito prati nastavu </a:t>
          </a:r>
          <a:endParaRPr lang="hr-HR" dirty="0"/>
        </a:p>
      </dgm:t>
    </dgm:pt>
    <dgm:pt modelId="{33C9D7F7-A2A1-47CA-B3F5-41D54DDFB1A9}" type="parTrans" cxnId="{3350BAE8-D50E-4E37-B41A-9F614B094594}">
      <dgm:prSet/>
      <dgm:spPr/>
      <dgm:t>
        <a:bodyPr/>
        <a:lstStyle/>
        <a:p>
          <a:endParaRPr lang="hr-HR"/>
        </a:p>
      </dgm:t>
    </dgm:pt>
    <dgm:pt modelId="{BB4C652A-D1EF-4B99-84B7-F08E55DD6D03}" type="sibTrans" cxnId="{3350BAE8-D50E-4E37-B41A-9F614B094594}">
      <dgm:prSet/>
      <dgm:spPr/>
      <dgm:t>
        <a:bodyPr/>
        <a:lstStyle/>
        <a:p>
          <a:endParaRPr lang="hr-HR"/>
        </a:p>
      </dgm:t>
    </dgm:pt>
    <dgm:pt modelId="{A2E7C88E-8435-40E6-AAEE-1A6EEA1E5827}">
      <dgm:prSet phldrT="[Tekst]"/>
      <dgm:spPr/>
      <dgm:t>
        <a:bodyPr/>
        <a:lstStyle/>
        <a:p>
          <a:r>
            <a:rPr lang="hr-HR" dirty="0" smtClean="0"/>
            <a:t>Dijete samostalno rješava zadaću</a:t>
          </a:r>
          <a:endParaRPr lang="hr-HR" dirty="0"/>
        </a:p>
      </dgm:t>
    </dgm:pt>
    <dgm:pt modelId="{65533AA6-F7FE-4F82-BBD2-61AA433F1E6D}" type="parTrans" cxnId="{64CEA895-734B-443E-999F-9C3F8CD67126}">
      <dgm:prSet/>
      <dgm:spPr/>
      <dgm:t>
        <a:bodyPr/>
        <a:lstStyle/>
        <a:p>
          <a:endParaRPr lang="hr-HR"/>
        </a:p>
      </dgm:t>
    </dgm:pt>
    <dgm:pt modelId="{CB56DD0A-C077-4B35-BFC4-073A05BD6411}" type="sibTrans" cxnId="{64CEA895-734B-443E-999F-9C3F8CD67126}">
      <dgm:prSet/>
      <dgm:spPr/>
      <dgm:t>
        <a:bodyPr/>
        <a:lstStyle/>
        <a:p>
          <a:endParaRPr lang="hr-HR"/>
        </a:p>
      </dgm:t>
    </dgm:pt>
    <dgm:pt modelId="{E8730BB7-868B-4262-B876-BB09D5BCAD71}" type="pres">
      <dgm:prSet presAssocID="{8F76E6D2-182D-4863-9DD8-1BE35420DE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CE16375-F6EE-4C95-88F1-7711C5247F1D}" type="pres">
      <dgm:prSet presAssocID="{7A279576-D738-45C3-B7FA-CB30AD84BC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A66724-F825-491F-B377-AC81CD35EF61}" type="pres">
      <dgm:prSet presAssocID="{7A279576-D738-45C3-B7FA-CB30AD84BC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350BAE8-D50E-4E37-B41A-9F614B094594}" srcId="{7A279576-D738-45C3-B7FA-CB30AD84BC85}" destId="{26391C73-14DD-4BB4-B416-C6E598075A36}" srcOrd="2" destOrd="0" parTransId="{33C9D7F7-A2A1-47CA-B3F5-41D54DDFB1A9}" sibTransId="{BB4C652A-D1EF-4B99-84B7-F08E55DD6D03}"/>
    <dgm:cxn modelId="{8D01E0A4-4477-47BE-A983-3CD8F6CFEE43}" srcId="{7A279576-D738-45C3-B7FA-CB30AD84BC85}" destId="{94DD29C0-87C2-43D1-BDA2-3A6323E23549}" srcOrd="1" destOrd="0" parTransId="{135FF192-2D69-42A7-98FE-C963A748318E}" sibTransId="{937857F1-B567-4230-B0BB-4B2531DD895F}"/>
    <dgm:cxn modelId="{9F74E168-CEDD-4EF1-94B3-5110C8B728E0}" type="presOf" srcId="{26391C73-14DD-4BB4-B416-C6E598075A36}" destId="{DDA66724-F825-491F-B377-AC81CD35EF61}" srcOrd="0" destOrd="2" presId="urn:microsoft.com/office/officeart/2005/8/layout/vList2"/>
    <dgm:cxn modelId="{630C8B6E-199E-4113-BD5B-05D11EC5CB78}" srcId="{8F76E6D2-182D-4863-9DD8-1BE35420DEF7}" destId="{7A279576-D738-45C3-B7FA-CB30AD84BC85}" srcOrd="0" destOrd="0" parTransId="{1B06415A-02B7-47D6-97B9-396C4F02E02C}" sibTransId="{F7D10019-74D4-463B-A593-4C85382F594D}"/>
    <dgm:cxn modelId="{FFCB9EE5-E4A2-4825-9BC5-66D5F9E2659A}" srcId="{7A279576-D738-45C3-B7FA-CB30AD84BC85}" destId="{9403E7BA-AC27-47A5-A9B9-E4C0AC89A19F}" srcOrd="0" destOrd="0" parTransId="{83AE8EDD-8C9E-4CF0-B2F8-9EFAED92D28A}" sibTransId="{3DF20849-9249-42AF-89CE-448BF520C82C}"/>
    <dgm:cxn modelId="{5FDC1B3C-A9EF-41F3-B451-9B9CFE956B38}" type="presOf" srcId="{9403E7BA-AC27-47A5-A9B9-E4C0AC89A19F}" destId="{DDA66724-F825-491F-B377-AC81CD35EF61}" srcOrd="0" destOrd="0" presId="urn:microsoft.com/office/officeart/2005/8/layout/vList2"/>
    <dgm:cxn modelId="{64CEA895-734B-443E-999F-9C3F8CD67126}" srcId="{7A279576-D738-45C3-B7FA-CB30AD84BC85}" destId="{A2E7C88E-8435-40E6-AAEE-1A6EEA1E5827}" srcOrd="3" destOrd="0" parTransId="{65533AA6-F7FE-4F82-BBD2-61AA433F1E6D}" sibTransId="{CB56DD0A-C077-4B35-BFC4-073A05BD6411}"/>
    <dgm:cxn modelId="{254BA7D5-ED7E-42D2-B4C2-B310046E89B6}" type="presOf" srcId="{8F76E6D2-182D-4863-9DD8-1BE35420DEF7}" destId="{E8730BB7-868B-4262-B876-BB09D5BCAD71}" srcOrd="0" destOrd="0" presId="urn:microsoft.com/office/officeart/2005/8/layout/vList2"/>
    <dgm:cxn modelId="{0D78CB0B-AED7-41CA-BC3B-D1791B4DDB48}" type="presOf" srcId="{7A279576-D738-45C3-B7FA-CB30AD84BC85}" destId="{CCE16375-F6EE-4C95-88F1-7711C5247F1D}" srcOrd="0" destOrd="0" presId="urn:microsoft.com/office/officeart/2005/8/layout/vList2"/>
    <dgm:cxn modelId="{F8136C3D-3545-463F-A4AC-8CA0F65DA9F5}" type="presOf" srcId="{A2E7C88E-8435-40E6-AAEE-1A6EEA1E5827}" destId="{DDA66724-F825-491F-B377-AC81CD35EF61}" srcOrd="0" destOrd="3" presId="urn:microsoft.com/office/officeart/2005/8/layout/vList2"/>
    <dgm:cxn modelId="{6046B399-1998-4BC7-80C7-7B1FD60DB6FA}" type="presOf" srcId="{94DD29C0-87C2-43D1-BDA2-3A6323E23549}" destId="{DDA66724-F825-491F-B377-AC81CD35EF61}" srcOrd="0" destOrd="1" presId="urn:microsoft.com/office/officeart/2005/8/layout/vList2"/>
    <dgm:cxn modelId="{B8FCE4DC-D1CB-4D0D-8E6F-8A0510F10CE4}" type="presParOf" srcId="{E8730BB7-868B-4262-B876-BB09D5BCAD71}" destId="{CCE16375-F6EE-4C95-88F1-7711C5247F1D}" srcOrd="0" destOrd="0" presId="urn:microsoft.com/office/officeart/2005/8/layout/vList2"/>
    <dgm:cxn modelId="{9D00E25E-0B7D-4F91-BE3B-FE7404591459}" type="presParOf" srcId="{E8730BB7-868B-4262-B876-BB09D5BCAD71}" destId="{DDA66724-F825-491F-B377-AC81CD35EF6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2B7F1E-9A01-4850-9F86-2C6A9E6E77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A834622-592D-4CD1-B5B6-37849F049715}">
      <dgm:prSet phldrT="[Tekst]"/>
      <dgm:spPr/>
      <dgm:t>
        <a:bodyPr/>
        <a:lstStyle/>
        <a:p>
          <a:r>
            <a:rPr lang="hr-HR" dirty="0" smtClean="0"/>
            <a:t>Podijeljena  mišljenja (ipak malo više roditelja se slaže)</a:t>
          </a:r>
          <a:endParaRPr lang="hr-HR" dirty="0"/>
        </a:p>
      </dgm:t>
    </dgm:pt>
    <dgm:pt modelId="{B41344FC-16A7-4BEE-9B84-B59D5446AD80}" type="parTrans" cxnId="{430F1E63-FCC8-4341-BF49-E9E04528FA5A}">
      <dgm:prSet/>
      <dgm:spPr/>
      <dgm:t>
        <a:bodyPr/>
        <a:lstStyle/>
        <a:p>
          <a:endParaRPr lang="hr-HR"/>
        </a:p>
      </dgm:t>
    </dgm:pt>
    <dgm:pt modelId="{9DD91D32-2B36-4347-AF30-491BFF198515}" type="sibTrans" cxnId="{430F1E63-FCC8-4341-BF49-E9E04528FA5A}">
      <dgm:prSet/>
      <dgm:spPr/>
      <dgm:t>
        <a:bodyPr/>
        <a:lstStyle/>
        <a:p>
          <a:endParaRPr lang="hr-HR"/>
        </a:p>
      </dgm:t>
    </dgm:pt>
    <dgm:pt modelId="{704F9392-994B-4A72-A04A-0E2A617C199D}">
      <dgm:prSet phldrT="[Tekst]"/>
      <dgm:spPr/>
      <dgm:t>
        <a:bodyPr/>
        <a:lstStyle/>
        <a:p>
          <a:r>
            <a:rPr lang="hr-HR" dirty="0" smtClean="0"/>
            <a:t>Dijete uči više nego ranije</a:t>
          </a:r>
          <a:endParaRPr lang="hr-HR" dirty="0"/>
        </a:p>
      </dgm:t>
    </dgm:pt>
    <dgm:pt modelId="{98A77EC6-06B5-412C-A0FF-25EBB2843506}" type="parTrans" cxnId="{8390AD08-DE51-4899-8F95-89A34EE2BFEC}">
      <dgm:prSet/>
      <dgm:spPr/>
      <dgm:t>
        <a:bodyPr/>
        <a:lstStyle/>
        <a:p>
          <a:endParaRPr lang="hr-HR"/>
        </a:p>
      </dgm:t>
    </dgm:pt>
    <dgm:pt modelId="{7B7B5D97-3D89-4088-BFBE-37479AEF75CC}" type="sibTrans" cxnId="{8390AD08-DE51-4899-8F95-89A34EE2BFEC}">
      <dgm:prSet/>
      <dgm:spPr/>
      <dgm:t>
        <a:bodyPr/>
        <a:lstStyle/>
        <a:p>
          <a:endParaRPr lang="hr-HR"/>
        </a:p>
      </dgm:t>
    </dgm:pt>
    <dgm:pt modelId="{1ACEC79D-5B39-4D18-AA2C-011BD756A113}">
      <dgm:prSet phldrT="[Tekst]"/>
      <dgm:spPr/>
      <dgm:t>
        <a:bodyPr/>
        <a:lstStyle/>
        <a:p>
          <a:r>
            <a:rPr lang="hr-HR" dirty="0" smtClean="0"/>
            <a:t>Dijete ima previše zadaće</a:t>
          </a:r>
          <a:endParaRPr lang="hr-HR" dirty="0"/>
        </a:p>
      </dgm:t>
    </dgm:pt>
    <dgm:pt modelId="{E6704264-C0FE-42AD-B806-FE4E4F2F4761}" type="parTrans" cxnId="{125FBBBC-E708-4515-8CD2-8AF1A1F84924}">
      <dgm:prSet/>
      <dgm:spPr/>
      <dgm:t>
        <a:bodyPr/>
        <a:lstStyle/>
        <a:p>
          <a:endParaRPr lang="hr-HR"/>
        </a:p>
      </dgm:t>
    </dgm:pt>
    <dgm:pt modelId="{7D9A9053-247E-4AC6-86C1-E66C7874AECC}" type="sibTrans" cxnId="{125FBBBC-E708-4515-8CD2-8AF1A1F84924}">
      <dgm:prSet/>
      <dgm:spPr/>
      <dgm:t>
        <a:bodyPr/>
        <a:lstStyle/>
        <a:p>
          <a:endParaRPr lang="hr-HR"/>
        </a:p>
      </dgm:t>
    </dgm:pt>
    <dgm:pt modelId="{023866BA-932F-47B8-A35E-3F6FB6472630}">
      <dgm:prSet phldrT="[Tekst]"/>
      <dgm:spPr/>
      <dgm:t>
        <a:bodyPr/>
        <a:lstStyle/>
        <a:p>
          <a:r>
            <a:rPr lang="hr-HR" dirty="0" smtClean="0"/>
            <a:t>Dijete ima više slobodnog vremena</a:t>
          </a:r>
          <a:endParaRPr lang="hr-HR" dirty="0"/>
        </a:p>
      </dgm:t>
    </dgm:pt>
    <dgm:pt modelId="{9DF55F2A-33BC-4937-B67F-B2FE4DF23567}" type="parTrans" cxnId="{6FB8D4A7-D902-4149-BF0D-B67E99247E06}">
      <dgm:prSet/>
      <dgm:spPr/>
      <dgm:t>
        <a:bodyPr/>
        <a:lstStyle/>
        <a:p>
          <a:endParaRPr lang="hr-HR"/>
        </a:p>
      </dgm:t>
    </dgm:pt>
    <dgm:pt modelId="{CEA3991F-A912-45E9-81A5-3627B2AE5BFB}" type="sibTrans" cxnId="{6FB8D4A7-D902-4149-BF0D-B67E99247E06}">
      <dgm:prSet/>
      <dgm:spPr/>
      <dgm:t>
        <a:bodyPr/>
        <a:lstStyle/>
        <a:p>
          <a:endParaRPr lang="hr-HR"/>
        </a:p>
      </dgm:t>
    </dgm:pt>
    <dgm:pt modelId="{113DE059-7B00-467E-9E0C-4863D0E0DB4B}" type="pres">
      <dgm:prSet presAssocID="{622B7F1E-9A01-4850-9F86-2C6A9E6E77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F1BE0D8-3BED-424C-9FD2-38E22F4BD401}" type="pres">
      <dgm:prSet presAssocID="{4A834622-592D-4CD1-B5B6-37849F0497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68634F-BECC-4B9D-A715-F2FE8FFB86A1}" type="pres">
      <dgm:prSet presAssocID="{4A834622-592D-4CD1-B5B6-37849F04971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30F1E63-FCC8-4341-BF49-E9E04528FA5A}" srcId="{622B7F1E-9A01-4850-9F86-2C6A9E6E7759}" destId="{4A834622-592D-4CD1-B5B6-37849F049715}" srcOrd="0" destOrd="0" parTransId="{B41344FC-16A7-4BEE-9B84-B59D5446AD80}" sibTransId="{9DD91D32-2B36-4347-AF30-491BFF198515}"/>
    <dgm:cxn modelId="{6006EB19-CFD8-4533-A027-E955B281D510}" type="presOf" srcId="{622B7F1E-9A01-4850-9F86-2C6A9E6E7759}" destId="{113DE059-7B00-467E-9E0C-4863D0E0DB4B}" srcOrd="0" destOrd="0" presId="urn:microsoft.com/office/officeart/2005/8/layout/vList2"/>
    <dgm:cxn modelId="{36C7DC54-7FDB-4F3B-84FD-EFE8F8C0DCF7}" type="presOf" srcId="{023866BA-932F-47B8-A35E-3F6FB6472630}" destId="{0168634F-BECC-4B9D-A715-F2FE8FFB86A1}" srcOrd="0" destOrd="2" presId="urn:microsoft.com/office/officeart/2005/8/layout/vList2"/>
    <dgm:cxn modelId="{125FBBBC-E708-4515-8CD2-8AF1A1F84924}" srcId="{4A834622-592D-4CD1-B5B6-37849F049715}" destId="{1ACEC79D-5B39-4D18-AA2C-011BD756A113}" srcOrd="1" destOrd="0" parTransId="{E6704264-C0FE-42AD-B806-FE4E4F2F4761}" sibTransId="{7D9A9053-247E-4AC6-86C1-E66C7874AECC}"/>
    <dgm:cxn modelId="{6FB8D4A7-D902-4149-BF0D-B67E99247E06}" srcId="{4A834622-592D-4CD1-B5B6-37849F049715}" destId="{023866BA-932F-47B8-A35E-3F6FB6472630}" srcOrd="2" destOrd="0" parTransId="{9DF55F2A-33BC-4937-B67F-B2FE4DF23567}" sibTransId="{CEA3991F-A912-45E9-81A5-3627B2AE5BFB}"/>
    <dgm:cxn modelId="{58E95530-225A-4E6C-92E9-EFD24487FE65}" type="presOf" srcId="{1ACEC79D-5B39-4D18-AA2C-011BD756A113}" destId="{0168634F-BECC-4B9D-A715-F2FE8FFB86A1}" srcOrd="0" destOrd="1" presId="urn:microsoft.com/office/officeart/2005/8/layout/vList2"/>
    <dgm:cxn modelId="{36219C2C-4AC1-4C76-994B-AB51FD06AA0D}" type="presOf" srcId="{704F9392-994B-4A72-A04A-0E2A617C199D}" destId="{0168634F-BECC-4B9D-A715-F2FE8FFB86A1}" srcOrd="0" destOrd="0" presId="urn:microsoft.com/office/officeart/2005/8/layout/vList2"/>
    <dgm:cxn modelId="{1545671D-7987-4CBD-A288-B30521F1AD28}" type="presOf" srcId="{4A834622-592D-4CD1-B5B6-37849F049715}" destId="{1F1BE0D8-3BED-424C-9FD2-38E22F4BD401}" srcOrd="0" destOrd="0" presId="urn:microsoft.com/office/officeart/2005/8/layout/vList2"/>
    <dgm:cxn modelId="{8390AD08-DE51-4899-8F95-89A34EE2BFEC}" srcId="{4A834622-592D-4CD1-B5B6-37849F049715}" destId="{704F9392-994B-4A72-A04A-0E2A617C199D}" srcOrd="0" destOrd="0" parTransId="{98A77EC6-06B5-412C-A0FF-25EBB2843506}" sibTransId="{7B7B5D97-3D89-4088-BFBE-37479AEF75CC}"/>
    <dgm:cxn modelId="{3D8D26FC-B97A-44EE-A655-1F2780F70163}" type="presParOf" srcId="{113DE059-7B00-467E-9E0C-4863D0E0DB4B}" destId="{1F1BE0D8-3BED-424C-9FD2-38E22F4BD401}" srcOrd="0" destOrd="0" presId="urn:microsoft.com/office/officeart/2005/8/layout/vList2"/>
    <dgm:cxn modelId="{88C35CB4-71A0-4792-A570-FBA12C2777D8}" type="presParOf" srcId="{113DE059-7B00-467E-9E0C-4863D0E0DB4B}" destId="{0168634F-BECC-4B9D-A715-F2FE8FFB86A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93E146-FBAE-4A07-80CF-E55B9BA28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00D4B89-8EDF-4DA4-8183-3D08C3A1F341}">
      <dgm:prSet phldrT="[Tekst]"/>
      <dgm:spPr/>
      <dgm:t>
        <a:bodyPr/>
        <a:lstStyle/>
        <a:p>
          <a:r>
            <a:rPr lang="hr-HR" dirty="0" smtClean="0"/>
            <a:t>Većina roditelja  se slaže:</a:t>
          </a:r>
          <a:endParaRPr lang="hr-HR" dirty="0"/>
        </a:p>
      </dgm:t>
    </dgm:pt>
    <dgm:pt modelId="{DAF30595-772A-46B9-BFDC-BE09C3E4F5BC}" type="parTrans" cxnId="{B770D698-E47E-48AB-A207-4F1177AD7C45}">
      <dgm:prSet/>
      <dgm:spPr/>
      <dgm:t>
        <a:bodyPr/>
        <a:lstStyle/>
        <a:p>
          <a:endParaRPr lang="hr-HR"/>
        </a:p>
      </dgm:t>
    </dgm:pt>
    <dgm:pt modelId="{5171CDA6-17BE-417A-8DB4-2649EDBB1B84}" type="sibTrans" cxnId="{B770D698-E47E-48AB-A207-4F1177AD7C45}">
      <dgm:prSet/>
      <dgm:spPr/>
      <dgm:t>
        <a:bodyPr/>
        <a:lstStyle/>
        <a:p>
          <a:endParaRPr lang="hr-HR"/>
        </a:p>
      </dgm:t>
    </dgm:pt>
    <dgm:pt modelId="{F15F436F-34E9-43F1-A40A-77BAAB57D4E6}">
      <dgm:prSet phldrT="[Tekst]"/>
      <dgm:spPr/>
      <dgm:t>
        <a:bodyPr/>
        <a:lstStyle/>
        <a:p>
          <a:r>
            <a:rPr lang="hr-HR" dirty="0" smtClean="0"/>
            <a:t>Nastavnici se dobro snalaze </a:t>
          </a:r>
          <a:endParaRPr lang="hr-HR" dirty="0"/>
        </a:p>
      </dgm:t>
    </dgm:pt>
    <dgm:pt modelId="{28C36030-647A-4998-8A87-AE57A197490D}" type="parTrans" cxnId="{FF2E1DA9-1E7C-482A-892B-3E484FFA9A9A}">
      <dgm:prSet/>
      <dgm:spPr/>
      <dgm:t>
        <a:bodyPr/>
        <a:lstStyle/>
        <a:p>
          <a:endParaRPr lang="hr-HR"/>
        </a:p>
      </dgm:t>
    </dgm:pt>
    <dgm:pt modelId="{3F7BE745-66DD-40BB-84FC-A77BE9B5E65D}" type="sibTrans" cxnId="{FF2E1DA9-1E7C-482A-892B-3E484FFA9A9A}">
      <dgm:prSet/>
      <dgm:spPr/>
      <dgm:t>
        <a:bodyPr/>
        <a:lstStyle/>
        <a:p>
          <a:endParaRPr lang="hr-HR"/>
        </a:p>
      </dgm:t>
    </dgm:pt>
    <dgm:pt modelId="{A0840092-37AD-4F01-8E06-F9EA68DA5E5D}">
      <dgm:prSet phldrT="[Tekst]"/>
      <dgm:spPr/>
      <dgm:t>
        <a:bodyPr/>
        <a:lstStyle/>
        <a:p>
          <a:r>
            <a:rPr lang="hr-HR" dirty="0" smtClean="0"/>
            <a:t>Daju korisne povratne informacije</a:t>
          </a:r>
          <a:endParaRPr lang="hr-HR" dirty="0"/>
        </a:p>
      </dgm:t>
    </dgm:pt>
    <dgm:pt modelId="{4E34387F-CD9E-4842-9AFD-A480D7B232A1}" type="parTrans" cxnId="{4B12228F-1DD8-4927-A7A8-3B79EB533A6A}">
      <dgm:prSet/>
      <dgm:spPr/>
      <dgm:t>
        <a:bodyPr/>
        <a:lstStyle/>
        <a:p>
          <a:endParaRPr lang="hr-HR"/>
        </a:p>
      </dgm:t>
    </dgm:pt>
    <dgm:pt modelId="{2B20526E-374C-417B-87CE-53D0847091AE}" type="sibTrans" cxnId="{4B12228F-1DD8-4927-A7A8-3B79EB533A6A}">
      <dgm:prSet/>
      <dgm:spPr/>
      <dgm:t>
        <a:bodyPr/>
        <a:lstStyle/>
        <a:p>
          <a:endParaRPr lang="hr-HR"/>
        </a:p>
      </dgm:t>
    </dgm:pt>
    <dgm:pt modelId="{D430521D-9D16-4EA7-902E-A562F3218A32}" type="pres">
      <dgm:prSet presAssocID="{7693E146-FBAE-4A07-80CF-E55B9BA281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AE1E223-E7F4-42B0-807B-B7733B4D2988}" type="pres">
      <dgm:prSet presAssocID="{600D4B89-8EDF-4DA4-8183-3D08C3A1F3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448922-6C18-43AE-BA63-E5BB31755BD0}" type="pres">
      <dgm:prSet presAssocID="{600D4B89-8EDF-4DA4-8183-3D08C3A1F34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770D698-E47E-48AB-A207-4F1177AD7C45}" srcId="{7693E146-FBAE-4A07-80CF-E55B9BA2814E}" destId="{600D4B89-8EDF-4DA4-8183-3D08C3A1F341}" srcOrd="0" destOrd="0" parTransId="{DAF30595-772A-46B9-BFDC-BE09C3E4F5BC}" sibTransId="{5171CDA6-17BE-417A-8DB4-2649EDBB1B84}"/>
    <dgm:cxn modelId="{FF2E1DA9-1E7C-482A-892B-3E484FFA9A9A}" srcId="{600D4B89-8EDF-4DA4-8183-3D08C3A1F341}" destId="{F15F436F-34E9-43F1-A40A-77BAAB57D4E6}" srcOrd="0" destOrd="0" parTransId="{28C36030-647A-4998-8A87-AE57A197490D}" sibTransId="{3F7BE745-66DD-40BB-84FC-A77BE9B5E65D}"/>
    <dgm:cxn modelId="{04A25C63-216B-43E7-B82C-D6C0EEBE8B23}" type="presOf" srcId="{600D4B89-8EDF-4DA4-8183-3D08C3A1F341}" destId="{5AE1E223-E7F4-42B0-807B-B7733B4D2988}" srcOrd="0" destOrd="0" presId="urn:microsoft.com/office/officeart/2005/8/layout/vList2"/>
    <dgm:cxn modelId="{C7C2985A-F771-419C-BED8-0B9E3449C073}" type="presOf" srcId="{F15F436F-34E9-43F1-A40A-77BAAB57D4E6}" destId="{48448922-6C18-43AE-BA63-E5BB31755BD0}" srcOrd="0" destOrd="0" presId="urn:microsoft.com/office/officeart/2005/8/layout/vList2"/>
    <dgm:cxn modelId="{4B12228F-1DD8-4927-A7A8-3B79EB533A6A}" srcId="{600D4B89-8EDF-4DA4-8183-3D08C3A1F341}" destId="{A0840092-37AD-4F01-8E06-F9EA68DA5E5D}" srcOrd="1" destOrd="0" parTransId="{4E34387F-CD9E-4842-9AFD-A480D7B232A1}" sibTransId="{2B20526E-374C-417B-87CE-53D0847091AE}"/>
    <dgm:cxn modelId="{EBB21025-E54F-4180-9DBC-E9ED98825C49}" type="presOf" srcId="{7693E146-FBAE-4A07-80CF-E55B9BA2814E}" destId="{D430521D-9D16-4EA7-902E-A562F3218A32}" srcOrd="0" destOrd="0" presId="urn:microsoft.com/office/officeart/2005/8/layout/vList2"/>
    <dgm:cxn modelId="{9D2223FA-C67C-4F92-BE98-95E1ACA148B1}" type="presOf" srcId="{A0840092-37AD-4F01-8E06-F9EA68DA5E5D}" destId="{48448922-6C18-43AE-BA63-E5BB31755BD0}" srcOrd="0" destOrd="1" presId="urn:microsoft.com/office/officeart/2005/8/layout/vList2"/>
    <dgm:cxn modelId="{93A37208-6826-430A-A330-92A31191C98B}" type="presParOf" srcId="{D430521D-9D16-4EA7-902E-A562F3218A32}" destId="{5AE1E223-E7F4-42B0-807B-B7733B4D2988}" srcOrd="0" destOrd="0" presId="urn:microsoft.com/office/officeart/2005/8/layout/vList2"/>
    <dgm:cxn modelId="{FAE0C625-D8FB-495B-B5D8-6F837EF0ADB7}" type="presParOf" srcId="{D430521D-9D16-4EA7-902E-A562F3218A32}" destId="{48448922-6C18-43AE-BA63-E5BB31755B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FDCA2C-90B1-4500-B133-A01ECFA897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26D08B4-D64A-47EF-A69F-F6584709B247}">
      <dgm:prSet phldrT="[Tekst]"/>
      <dgm:spPr/>
      <dgm:t>
        <a:bodyPr/>
        <a:lstStyle/>
        <a:p>
          <a:r>
            <a:rPr lang="hr-HR" dirty="0" smtClean="0"/>
            <a:t>Podijeljena mišljenja, ali se više roditelja slaže</a:t>
          </a:r>
          <a:endParaRPr lang="hr-HR" dirty="0"/>
        </a:p>
      </dgm:t>
    </dgm:pt>
    <dgm:pt modelId="{3EE135BC-1E38-4359-BEE9-DA7E6C5FBB7E}" type="parTrans" cxnId="{2250EB47-FF6A-43F2-A8F6-0DFC2C49BBC5}">
      <dgm:prSet/>
      <dgm:spPr/>
      <dgm:t>
        <a:bodyPr/>
        <a:lstStyle/>
        <a:p>
          <a:endParaRPr lang="hr-HR"/>
        </a:p>
      </dgm:t>
    </dgm:pt>
    <dgm:pt modelId="{D3B9C244-ACD0-44B4-974A-97DDD4BED669}" type="sibTrans" cxnId="{2250EB47-FF6A-43F2-A8F6-0DFC2C49BBC5}">
      <dgm:prSet/>
      <dgm:spPr/>
      <dgm:t>
        <a:bodyPr/>
        <a:lstStyle/>
        <a:p>
          <a:endParaRPr lang="hr-HR"/>
        </a:p>
      </dgm:t>
    </dgm:pt>
    <dgm:pt modelId="{69C767C4-3C6B-4639-A08A-0ED8223573B5}">
      <dgm:prSet phldrT="[Tekst]"/>
      <dgm:spPr/>
      <dgm:t>
        <a:bodyPr/>
        <a:lstStyle/>
        <a:p>
          <a:r>
            <a:rPr lang="hr-HR" dirty="0" smtClean="0"/>
            <a:t>Učenici neće steći potrebno znanje</a:t>
          </a:r>
          <a:endParaRPr lang="hr-HR" dirty="0"/>
        </a:p>
      </dgm:t>
    </dgm:pt>
    <dgm:pt modelId="{DE40EB8E-DA4C-411E-ACEF-1829C48269AE}" type="parTrans" cxnId="{2FCB7D5D-CB24-40BC-B2A9-209BB442FFDF}">
      <dgm:prSet/>
      <dgm:spPr/>
      <dgm:t>
        <a:bodyPr/>
        <a:lstStyle/>
        <a:p>
          <a:endParaRPr lang="hr-HR"/>
        </a:p>
      </dgm:t>
    </dgm:pt>
    <dgm:pt modelId="{FD95B767-B939-46EB-9292-2C7FD627B044}" type="sibTrans" cxnId="{2FCB7D5D-CB24-40BC-B2A9-209BB442FFDF}">
      <dgm:prSet/>
      <dgm:spPr/>
      <dgm:t>
        <a:bodyPr/>
        <a:lstStyle/>
        <a:p>
          <a:endParaRPr lang="hr-HR"/>
        </a:p>
      </dgm:t>
    </dgm:pt>
    <dgm:pt modelId="{CD8F282A-EF98-4D3A-9471-EC57274D97E1}">
      <dgm:prSet phldrT="[Tekst]"/>
      <dgm:spPr/>
      <dgm:t>
        <a:bodyPr/>
        <a:lstStyle/>
        <a:p>
          <a:r>
            <a:rPr lang="hr-HR" dirty="0" smtClean="0"/>
            <a:t>Podijeljena mišljenja, ali se više roditelja ne slaže</a:t>
          </a:r>
          <a:endParaRPr lang="hr-HR" dirty="0"/>
        </a:p>
      </dgm:t>
    </dgm:pt>
    <dgm:pt modelId="{BD555CBC-CB0A-4D5F-B5BF-4A1CDAD08585}" type="parTrans" cxnId="{2EE12416-9154-4E64-94CC-D9D9330330EB}">
      <dgm:prSet/>
      <dgm:spPr/>
      <dgm:t>
        <a:bodyPr/>
        <a:lstStyle/>
        <a:p>
          <a:endParaRPr lang="hr-HR"/>
        </a:p>
      </dgm:t>
    </dgm:pt>
    <dgm:pt modelId="{5138C859-53FA-42E2-8852-13462470B1EC}" type="sibTrans" cxnId="{2EE12416-9154-4E64-94CC-D9D9330330EB}">
      <dgm:prSet/>
      <dgm:spPr/>
      <dgm:t>
        <a:bodyPr/>
        <a:lstStyle/>
        <a:p>
          <a:endParaRPr lang="hr-HR"/>
        </a:p>
      </dgm:t>
    </dgm:pt>
    <dgm:pt modelId="{1D53EEDC-B85C-43B8-9A39-557159C5BC1E}">
      <dgm:prSet phldrT="[Tekst]"/>
      <dgm:spPr/>
      <dgm:t>
        <a:bodyPr/>
        <a:lstStyle/>
        <a:p>
          <a:r>
            <a:rPr lang="hr-HR" dirty="0" smtClean="0"/>
            <a:t>Nastavnici previše traže od učenika</a:t>
          </a:r>
          <a:endParaRPr lang="hr-HR" dirty="0"/>
        </a:p>
      </dgm:t>
    </dgm:pt>
    <dgm:pt modelId="{A7C0EA06-150F-41C2-8095-7D47A203E48F}" type="parTrans" cxnId="{EB3BFC7A-3FD5-4B2E-98B9-3D24C0BB857A}">
      <dgm:prSet/>
      <dgm:spPr/>
      <dgm:t>
        <a:bodyPr/>
        <a:lstStyle/>
        <a:p>
          <a:endParaRPr lang="hr-HR"/>
        </a:p>
      </dgm:t>
    </dgm:pt>
    <dgm:pt modelId="{64172919-3223-449F-9DF2-C498A7947A1A}" type="sibTrans" cxnId="{EB3BFC7A-3FD5-4B2E-98B9-3D24C0BB857A}">
      <dgm:prSet/>
      <dgm:spPr/>
      <dgm:t>
        <a:bodyPr/>
        <a:lstStyle/>
        <a:p>
          <a:endParaRPr lang="hr-HR"/>
        </a:p>
      </dgm:t>
    </dgm:pt>
    <dgm:pt modelId="{ADB4C9AE-F09D-4A38-98BC-1F4F916903A5}">
      <dgm:prSet phldrT="[Tekst]"/>
      <dgm:spPr/>
      <dgm:t>
        <a:bodyPr/>
        <a:lstStyle/>
        <a:p>
          <a:r>
            <a:rPr lang="hr-HR" dirty="0" smtClean="0"/>
            <a:t>Ocjene neće biti realne</a:t>
          </a:r>
          <a:endParaRPr lang="hr-HR" dirty="0"/>
        </a:p>
      </dgm:t>
    </dgm:pt>
    <dgm:pt modelId="{4E2D6559-508B-4A7F-BF73-AF8BC18F04CB}" type="parTrans" cxnId="{1AF002C1-2F18-4E35-BC6D-EED75E27DCD3}">
      <dgm:prSet/>
      <dgm:spPr/>
      <dgm:t>
        <a:bodyPr/>
        <a:lstStyle/>
        <a:p>
          <a:endParaRPr lang="hr-HR"/>
        </a:p>
      </dgm:t>
    </dgm:pt>
    <dgm:pt modelId="{C4748AD3-4DE0-496B-9870-0D3353727E99}" type="sibTrans" cxnId="{1AF002C1-2F18-4E35-BC6D-EED75E27DCD3}">
      <dgm:prSet/>
      <dgm:spPr/>
      <dgm:t>
        <a:bodyPr/>
        <a:lstStyle/>
        <a:p>
          <a:endParaRPr lang="hr-HR"/>
        </a:p>
      </dgm:t>
    </dgm:pt>
    <dgm:pt modelId="{02460A8A-E8A2-42A3-9A80-24CD7FED23A2}" type="pres">
      <dgm:prSet presAssocID="{C6FDCA2C-90B1-4500-B133-A01ECFA897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6E2E372-AD6E-4442-A036-C83E19BD3966}" type="pres">
      <dgm:prSet presAssocID="{326D08B4-D64A-47EF-A69F-F6584709B2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54F8744-2E9B-4799-A738-7E98863A296A}" type="pres">
      <dgm:prSet presAssocID="{326D08B4-D64A-47EF-A69F-F6584709B24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A4349E-AE08-4743-B1E3-58D9C0195F7C}" type="pres">
      <dgm:prSet presAssocID="{CD8F282A-EF98-4D3A-9471-EC57274D97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67D953-469A-4DB4-9F69-ADA8321B334C}" type="pres">
      <dgm:prSet presAssocID="{CD8F282A-EF98-4D3A-9471-EC57274D97E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FCB7D5D-CB24-40BC-B2A9-209BB442FFDF}" srcId="{326D08B4-D64A-47EF-A69F-F6584709B247}" destId="{69C767C4-3C6B-4639-A08A-0ED8223573B5}" srcOrd="0" destOrd="0" parTransId="{DE40EB8E-DA4C-411E-ACEF-1829C48269AE}" sibTransId="{FD95B767-B939-46EB-9292-2C7FD627B044}"/>
    <dgm:cxn modelId="{1AF002C1-2F18-4E35-BC6D-EED75E27DCD3}" srcId="{326D08B4-D64A-47EF-A69F-F6584709B247}" destId="{ADB4C9AE-F09D-4A38-98BC-1F4F916903A5}" srcOrd="1" destOrd="0" parTransId="{4E2D6559-508B-4A7F-BF73-AF8BC18F04CB}" sibTransId="{C4748AD3-4DE0-496B-9870-0D3353727E99}"/>
    <dgm:cxn modelId="{2EE12416-9154-4E64-94CC-D9D9330330EB}" srcId="{C6FDCA2C-90B1-4500-B133-A01ECFA897E6}" destId="{CD8F282A-EF98-4D3A-9471-EC57274D97E1}" srcOrd="1" destOrd="0" parTransId="{BD555CBC-CB0A-4D5F-B5BF-4A1CDAD08585}" sibTransId="{5138C859-53FA-42E2-8852-13462470B1EC}"/>
    <dgm:cxn modelId="{06444FEC-0333-4A75-9A2A-661DFA0FDC59}" type="presOf" srcId="{1D53EEDC-B85C-43B8-9A39-557159C5BC1E}" destId="{DE67D953-469A-4DB4-9F69-ADA8321B334C}" srcOrd="0" destOrd="0" presId="urn:microsoft.com/office/officeart/2005/8/layout/vList2"/>
    <dgm:cxn modelId="{9823B409-0277-4315-A7C7-AFB1A621A520}" type="presOf" srcId="{69C767C4-3C6B-4639-A08A-0ED8223573B5}" destId="{554F8744-2E9B-4799-A738-7E98863A296A}" srcOrd="0" destOrd="0" presId="urn:microsoft.com/office/officeart/2005/8/layout/vList2"/>
    <dgm:cxn modelId="{9E668DA6-B38B-4532-AB4A-9E51D4F53B9C}" type="presOf" srcId="{326D08B4-D64A-47EF-A69F-F6584709B247}" destId="{36E2E372-AD6E-4442-A036-C83E19BD3966}" srcOrd="0" destOrd="0" presId="urn:microsoft.com/office/officeart/2005/8/layout/vList2"/>
    <dgm:cxn modelId="{2250EB47-FF6A-43F2-A8F6-0DFC2C49BBC5}" srcId="{C6FDCA2C-90B1-4500-B133-A01ECFA897E6}" destId="{326D08B4-D64A-47EF-A69F-F6584709B247}" srcOrd="0" destOrd="0" parTransId="{3EE135BC-1E38-4359-BEE9-DA7E6C5FBB7E}" sibTransId="{D3B9C244-ACD0-44B4-974A-97DDD4BED669}"/>
    <dgm:cxn modelId="{0D825BEC-73F9-45EF-AE25-FFE1DF9E2292}" type="presOf" srcId="{CD8F282A-EF98-4D3A-9471-EC57274D97E1}" destId="{B2A4349E-AE08-4743-B1E3-58D9C0195F7C}" srcOrd="0" destOrd="0" presId="urn:microsoft.com/office/officeart/2005/8/layout/vList2"/>
    <dgm:cxn modelId="{BA6822F6-733E-4A01-AB61-55FC18CB639C}" type="presOf" srcId="{C6FDCA2C-90B1-4500-B133-A01ECFA897E6}" destId="{02460A8A-E8A2-42A3-9A80-24CD7FED23A2}" srcOrd="0" destOrd="0" presId="urn:microsoft.com/office/officeart/2005/8/layout/vList2"/>
    <dgm:cxn modelId="{EB3BFC7A-3FD5-4B2E-98B9-3D24C0BB857A}" srcId="{CD8F282A-EF98-4D3A-9471-EC57274D97E1}" destId="{1D53EEDC-B85C-43B8-9A39-557159C5BC1E}" srcOrd="0" destOrd="0" parTransId="{A7C0EA06-150F-41C2-8095-7D47A203E48F}" sibTransId="{64172919-3223-449F-9DF2-C498A7947A1A}"/>
    <dgm:cxn modelId="{E9334C43-D6D7-471B-82D4-C30153D3AF69}" type="presOf" srcId="{ADB4C9AE-F09D-4A38-98BC-1F4F916903A5}" destId="{554F8744-2E9B-4799-A738-7E98863A296A}" srcOrd="0" destOrd="1" presId="urn:microsoft.com/office/officeart/2005/8/layout/vList2"/>
    <dgm:cxn modelId="{C921257C-B462-4F3B-9551-BFF03D0A0AB3}" type="presParOf" srcId="{02460A8A-E8A2-42A3-9A80-24CD7FED23A2}" destId="{36E2E372-AD6E-4442-A036-C83E19BD3966}" srcOrd="0" destOrd="0" presId="urn:microsoft.com/office/officeart/2005/8/layout/vList2"/>
    <dgm:cxn modelId="{376773C0-48D8-42A3-99E3-4E6F5A9154E6}" type="presParOf" srcId="{02460A8A-E8A2-42A3-9A80-24CD7FED23A2}" destId="{554F8744-2E9B-4799-A738-7E98863A296A}" srcOrd="1" destOrd="0" presId="urn:microsoft.com/office/officeart/2005/8/layout/vList2"/>
    <dgm:cxn modelId="{DB9A3473-B2B3-40D0-95B3-6465CD40249E}" type="presParOf" srcId="{02460A8A-E8A2-42A3-9A80-24CD7FED23A2}" destId="{B2A4349E-AE08-4743-B1E3-58D9C0195F7C}" srcOrd="2" destOrd="0" presId="urn:microsoft.com/office/officeart/2005/8/layout/vList2"/>
    <dgm:cxn modelId="{A5AF88FB-671E-4019-A4BD-77B07D1BE664}" type="presParOf" srcId="{02460A8A-E8A2-42A3-9A80-24CD7FED23A2}" destId="{DE67D953-469A-4DB4-9F69-ADA8321B334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6B4012-13EC-494E-AF65-29E855264C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1ACAF7B-308E-48FF-A5FD-7ED5890DD7A2}">
      <dgm:prSet phldrT="[Tekst]"/>
      <dgm:spPr/>
      <dgm:t>
        <a:bodyPr/>
        <a:lstStyle/>
        <a:p>
          <a:r>
            <a:rPr lang="hr-HR" dirty="0" smtClean="0"/>
            <a:t>ORGANIZACIJA</a:t>
          </a:r>
          <a:endParaRPr lang="hr-HR" dirty="0"/>
        </a:p>
      </dgm:t>
    </dgm:pt>
    <dgm:pt modelId="{09B1F72D-0F8E-4FCA-9935-19333EE1BEF0}" type="parTrans" cxnId="{DF0FF07F-7520-45D9-930E-EB7D7B5C4499}">
      <dgm:prSet/>
      <dgm:spPr/>
      <dgm:t>
        <a:bodyPr/>
        <a:lstStyle/>
        <a:p>
          <a:endParaRPr lang="hr-HR"/>
        </a:p>
      </dgm:t>
    </dgm:pt>
    <dgm:pt modelId="{B05F6FCE-580C-4DEC-B4F6-735AD09516EB}" type="sibTrans" cxnId="{DF0FF07F-7520-45D9-930E-EB7D7B5C4499}">
      <dgm:prSet/>
      <dgm:spPr/>
      <dgm:t>
        <a:bodyPr/>
        <a:lstStyle/>
        <a:p>
          <a:endParaRPr lang="hr-HR"/>
        </a:p>
      </dgm:t>
    </dgm:pt>
    <dgm:pt modelId="{269A1FCA-74F6-4C0B-A5F3-D5887C284C70}">
      <dgm:prSet phldrT="[Tekst]"/>
      <dgm:spPr/>
      <dgm:t>
        <a:bodyPr/>
        <a:lstStyle/>
        <a:p>
          <a:r>
            <a:rPr lang="hr-HR" dirty="0" smtClean="0"/>
            <a:t>Zadatke slati u realnom vremenu a ne cijeli dan</a:t>
          </a:r>
          <a:endParaRPr lang="hr-HR" dirty="0"/>
        </a:p>
      </dgm:t>
    </dgm:pt>
    <dgm:pt modelId="{901767A9-6E4B-4972-9FD6-425DE0EA0F9E}" type="parTrans" cxnId="{59E84479-EE8D-48C5-ABE9-56B836844ACC}">
      <dgm:prSet/>
      <dgm:spPr/>
      <dgm:t>
        <a:bodyPr/>
        <a:lstStyle/>
        <a:p>
          <a:endParaRPr lang="hr-HR"/>
        </a:p>
      </dgm:t>
    </dgm:pt>
    <dgm:pt modelId="{DF9F74B5-3283-4F44-AB48-8DB454FE944F}" type="sibTrans" cxnId="{59E84479-EE8D-48C5-ABE9-56B836844ACC}">
      <dgm:prSet/>
      <dgm:spPr/>
      <dgm:t>
        <a:bodyPr/>
        <a:lstStyle/>
        <a:p>
          <a:endParaRPr lang="hr-HR"/>
        </a:p>
      </dgm:t>
    </dgm:pt>
    <dgm:pt modelId="{777D9D6E-8BBE-46E8-86C5-AA8B9005FCC6}">
      <dgm:prSet phldrT="[Tekst]"/>
      <dgm:spPr/>
      <dgm:t>
        <a:bodyPr/>
        <a:lstStyle/>
        <a:p>
          <a:endParaRPr lang="hr-HR" dirty="0"/>
        </a:p>
      </dgm:t>
    </dgm:pt>
    <dgm:pt modelId="{7DACDDC6-61E6-490C-AA43-B82DA2094846}" type="parTrans" cxnId="{52019AA8-86FA-4E8F-AA7E-1B769A24A0BB}">
      <dgm:prSet/>
      <dgm:spPr/>
      <dgm:t>
        <a:bodyPr/>
        <a:lstStyle/>
        <a:p>
          <a:endParaRPr lang="hr-HR"/>
        </a:p>
      </dgm:t>
    </dgm:pt>
    <dgm:pt modelId="{29F95425-FFB4-42C7-9856-0E6FDA67ED7A}" type="sibTrans" cxnId="{52019AA8-86FA-4E8F-AA7E-1B769A24A0BB}">
      <dgm:prSet/>
      <dgm:spPr/>
      <dgm:t>
        <a:bodyPr/>
        <a:lstStyle/>
        <a:p>
          <a:endParaRPr lang="hr-HR"/>
        </a:p>
      </dgm:t>
    </dgm:pt>
    <dgm:pt modelId="{AF556D73-37F6-4051-B5D4-0AD78F235FA5}">
      <dgm:prSet phldrT="[Tekst]"/>
      <dgm:spPr/>
      <dgm:t>
        <a:bodyPr/>
        <a:lstStyle/>
        <a:p>
          <a:endParaRPr lang="hr-HR" dirty="0"/>
        </a:p>
      </dgm:t>
    </dgm:pt>
    <dgm:pt modelId="{1F1B441F-2CDA-46F9-8462-2810137CD6C3}" type="parTrans" cxnId="{AF2A63BA-4029-4389-894E-C3D3893CE1AE}">
      <dgm:prSet/>
      <dgm:spPr/>
      <dgm:t>
        <a:bodyPr/>
        <a:lstStyle/>
        <a:p>
          <a:endParaRPr lang="hr-HR"/>
        </a:p>
      </dgm:t>
    </dgm:pt>
    <dgm:pt modelId="{3D04772D-CF4C-4A18-86D2-716FC758E281}" type="sibTrans" cxnId="{AF2A63BA-4029-4389-894E-C3D3893CE1AE}">
      <dgm:prSet/>
      <dgm:spPr/>
      <dgm:t>
        <a:bodyPr/>
        <a:lstStyle/>
        <a:p>
          <a:endParaRPr lang="hr-HR"/>
        </a:p>
      </dgm:t>
    </dgm:pt>
    <dgm:pt modelId="{7CA6974D-F623-407C-908A-91D85DA46C78}">
      <dgm:prSet phldrT="[Tekst]"/>
      <dgm:spPr/>
      <dgm:t>
        <a:bodyPr/>
        <a:lstStyle/>
        <a:p>
          <a:endParaRPr lang="hr-HR" dirty="0"/>
        </a:p>
      </dgm:t>
    </dgm:pt>
    <dgm:pt modelId="{863B7EF6-8948-4B1D-B88F-A948F73FCACB}" type="parTrans" cxnId="{79E2426A-5D86-4015-A386-6F8BB174AC1E}">
      <dgm:prSet/>
      <dgm:spPr/>
    </dgm:pt>
    <dgm:pt modelId="{A1C6658A-9FD2-4F9F-A35A-25F2A061E53A}" type="sibTrans" cxnId="{79E2426A-5D86-4015-A386-6F8BB174AC1E}">
      <dgm:prSet/>
      <dgm:spPr/>
    </dgm:pt>
    <dgm:pt modelId="{7FDEDDC1-DD6F-4581-9877-CEBF922540BD}">
      <dgm:prSet phldrT="[Tekst]"/>
      <dgm:spPr/>
      <dgm:t>
        <a:bodyPr/>
        <a:lstStyle/>
        <a:p>
          <a:r>
            <a:rPr lang="hr-HR" dirty="0" smtClean="0"/>
            <a:t>Uskladiti brojne medije koji se koriste</a:t>
          </a:r>
          <a:endParaRPr lang="hr-HR" dirty="0"/>
        </a:p>
      </dgm:t>
    </dgm:pt>
    <dgm:pt modelId="{B86C66FC-259F-4C15-8660-343ACE2FB356}" type="parTrans" cxnId="{67EC645F-4C21-4405-AFDE-64E49822739A}">
      <dgm:prSet/>
      <dgm:spPr/>
    </dgm:pt>
    <dgm:pt modelId="{6A022D7E-8555-4E5F-BD17-F8339815DE53}" type="sibTrans" cxnId="{67EC645F-4C21-4405-AFDE-64E49822739A}">
      <dgm:prSet/>
      <dgm:spPr/>
    </dgm:pt>
    <dgm:pt modelId="{F53A74F7-65F5-4EA9-861A-6FA1F1062F43}">
      <dgm:prSet phldrT="[Tekst]"/>
      <dgm:spPr/>
      <dgm:t>
        <a:bodyPr/>
        <a:lstStyle/>
        <a:p>
          <a:r>
            <a:rPr lang="hr-HR" dirty="0" smtClean="0"/>
            <a:t>Uvesti reda u virtualne učionice</a:t>
          </a:r>
          <a:endParaRPr lang="hr-HR" dirty="0"/>
        </a:p>
      </dgm:t>
    </dgm:pt>
    <dgm:pt modelId="{05F293C7-511E-4F9B-B9A1-4D99BCC51757}" type="parTrans" cxnId="{B6BE2FD3-1E7C-4F98-A488-4CC9C6F02FE9}">
      <dgm:prSet/>
      <dgm:spPr/>
    </dgm:pt>
    <dgm:pt modelId="{E41881DC-F11B-42D2-AB29-125FD4072968}" type="sibTrans" cxnId="{B6BE2FD3-1E7C-4F98-A488-4CC9C6F02FE9}">
      <dgm:prSet/>
      <dgm:spPr/>
    </dgm:pt>
    <dgm:pt modelId="{610D62A7-C79E-4B1B-AD7B-BC8728DE404F}">
      <dgm:prSet phldrT="[Tekst]"/>
      <dgm:spPr/>
      <dgm:t>
        <a:bodyPr/>
        <a:lstStyle/>
        <a:p>
          <a:r>
            <a:rPr lang="hr-HR" dirty="0" smtClean="0"/>
            <a:t>Više razumijevanja zbog zakazivanja tehnologije</a:t>
          </a:r>
          <a:endParaRPr lang="hr-HR" dirty="0"/>
        </a:p>
      </dgm:t>
    </dgm:pt>
    <dgm:pt modelId="{455EF2A2-690F-4C98-BAC6-616A191FB155}" type="parTrans" cxnId="{8D4C9EF9-7B12-440E-BE17-FFF955664712}">
      <dgm:prSet/>
      <dgm:spPr/>
    </dgm:pt>
    <dgm:pt modelId="{885CC458-A277-442A-A7EF-E5D077006A4E}" type="sibTrans" cxnId="{8D4C9EF9-7B12-440E-BE17-FFF955664712}">
      <dgm:prSet/>
      <dgm:spPr/>
    </dgm:pt>
    <dgm:pt modelId="{575FA0ED-620A-4F5C-891F-CEA136A279E1}">
      <dgm:prSet phldrT="[Tekst]"/>
      <dgm:spPr/>
      <dgm:t>
        <a:bodyPr/>
        <a:lstStyle/>
        <a:p>
          <a:r>
            <a:rPr lang="hr-HR" dirty="0" smtClean="0"/>
            <a:t>Uputiti na TV podršku (ima dobrih sadržaja)</a:t>
          </a:r>
          <a:endParaRPr lang="hr-HR" dirty="0"/>
        </a:p>
      </dgm:t>
    </dgm:pt>
    <dgm:pt modelId="{044FEC2F-293B-4AF3-BE08-D80C516B1218}" type="parTrans" cxnId="{8C0EF1F0-B864-4140-A671-F46E74D00317}">
      <dgm:prSet/>
      <dgm:spPr/>
    </dgm:pt>
    <dgm:pt modelId="{2979C28F-F5F3-4C3E-9BD6-08C2F1669FFC}" type="sibTrans" cxnId="{8C0EF1F0-B864-4140-A671-F46E74D00317}">
      <dgm:prSet/>
      <dgm:spPr/>
    </dgm:pt>
    <dgm:pt modelId="{99A695E4-32B9-4F78-B2B4-7D43C8D121F7}" type="pres">
      <dgm:prSet presAssocID="{DB6B4012-13EC-494E-AF65-29E855264C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05D17D0-1A10-4437-83AA-7475A50FB023}" type="pres">
      <dgm:prSet presAssocID="{A1ACAF7B-308E-48FF-A5FD-7ED5890DD7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77AE66-DE6D-40D3-8155-57F9F95F48E2}" type="pres">
      <dgm:prSet presAssocID="{A1ACAF7B-308E-48FF-A5FD-7ED5890DD7A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ACF337C-9E67-4875-B6CB-79A519BC695D}" type="presOf" srcId="{DB6B4012-13EC-494E-AF65-29E855264C70}" destId="{99A695E4-32B9-4F78-B2B4-7D43C8D121F7}" srcOrd="0" destOrd="0" presId="urn:microsoft.com/office/officeart/2005/8/layout/vList2"/>
    <dgm:cxn modelId="{0BF0974D-3A60-4894-8512-782C858B02EA}" type="presOf" srcId="{575FA0ED-620A-4F5C-891F-CEA136A279E1}" destId="{3477AE66-DE6D-40D3-8155-57F9F95F48E2}" srcOrd="0" destOrd="4" presId="urn:microsoft.com/office/officeart/2005/8/layout/vList2"/>
    <dgm:cxn modelId="{8D4C9EF9-7B12-440E-BE17-FFF955664712}" srcId="{A1ACAF7B-308E-48FF-A5FD-7ED5890DD7A2}" destId="{610D62A7-C79E-4B1B-AD7B-BC8728DE404F}" srcOrd="3" destOrd="0" parTransId="{455EF2A2-690F-4C98-BAC6-616A191FB155}" sibTransId="{885CC458-A277-442A-A7EF-E5D077006A4E}"/>
    <dgm:cxn modelId="{13BAC532-58FE-4E05-ABC1-6E8925B0E9E5}" type="presOf" srcId="{777D9D6E-8BBE-46E8-86C5-AA8B9005FCC6}" destId="{3477AE66-DE6D-40D3-8155-57F9F95F48E2}" srcOrd="0" destOrd="7" presId="urn:microsoft.com/office/officeart/2005/8/layout/vList2"/>
    <dgm:cxn modelId="{AF2A63BA-4029-4389-894E-C3D3893CE1AE}" srcId="{A1ACAF7B-308E-48FF-A5FD-7ED5890DD7A2}" destId="{AF556D73-37F6-4051-B5D4-0AD78F235FA5}" srcOrd="6" destOrd="0" parTransId="{1F1B441F-2CDA-46F9-8462-2810137CD6C3}" sibTransId="{3D04772D-CF4C-4A18-86D2-716FC758E281}"/>
    <dgm:cxn modelId="{FAFDF03D-7F59-457B-AF91-EA1E50116AEE}" type="presOf" srcId="{610D62A7-C79E-4B1B-AD7B-BC8728DE404F}" destId="{3477AE66-DE6D-40D3-8155-57F9F95F48E2}" srcOrd="0" destOrd="3" presId="urn:microsoft.com/office/officeart/2005/8/layout/vList2"/>
    <dgm:cxn modelId="{B52E10BD-28CB-4517-BC35-20209306E61F}" type="presOf" srcId="{F53A74F7-65F5-4EA9-861A-6FA1F1062F43}" destId="{3477AE66-DE6D-40D3-8155-57F9F95F48E2}" srcOrd="0" destOrd="2" presId="urn:microsoft.com/office/officeart/2005/8/layout/vList2"/>
    <dgm:cxn modelId="{582A7D72-190F-4A98-A0C1-1D135A17A022}" type="presOf" srcId="{7CA6974D-F623-407C-908A-91D85DA46C78}" destId="{3477AE66-DE6D-40D3-8155-57F9F95F48E2}" srcOrd="0" destOrd="5" presId="urn:microsoft.com/office/officeart/2005/8/layout/vList2"/>
    <dgm:cxn modelId="{B8E5599B-E8ED-4B20-AC4F-BE4A6BE67D95}" type="presOf" srcId="{AF556D73-37F6-4051-B5D4-0AD78F235FA5}" destId="{3477AE66-DE6D-40D3-8155-57F9F95F48E2}" srcOrd="0" destOrd="6" presId="urn:microsoft.com/office/officeart/2005/8/layout/vList2"/>
    <dgm:cxn modelId="{8C0EF1F0-B864-4140-A671-F46E74D00317}" srcId="{A1ACAF7B-308E-48FF-A5FD-7ED5890DD7A2}" destId="{575FA0ED-620A-4F5C-891F-CEA136A279E1}" srcOrd="4" destOrd="0" parTransId="{044FEC2F-293B-4AF3-BE08-D80C516B1218}" sibTransId="{2979C28F-F5F3-4C3E-9BD6-08C2F1669FFC}"/>
    <dgm:cxn modelId="{B6BE2FD3-1E7C-4F98-A488-4CC9C6F02FE9}" srcId="{A1ACAF7B-308E-48FF-A5FD-7ED5890DD7A2}" destId="{F53A74F7-65F5-4EA9-861A-6FA1F1062F43}" srcOrd="2" destOrd="0" parTransId="{05F293C7-511E-4F9B-B9A1-4D99BCC51757}" sibTransId="{E41881DC-F11B-42D2-AB29-125FD4072968}"/>
    <dgm:cxn modelId="{67EC645F-4C21-4405-AFDE-64E49822739A}" srcId="{A1ACAF7B-308E-48FF-A5FD-7ED5890DD7A2}" destId="{7FDEDDC1-DD6F-4581-9877-CEBF922540BD}" srcOrd="1" destOrd="0" parTransId="{B86C66FC-259F-4C15-8660-343ACE2FB356}" sibTransId="{6A022D7E-8555-4E5F-BD17-F8339815DE53}"/>
    <dgm:cxn modelId="{79E2426A-5D86-4015-A386-6F8BB174AC1E}" srcId="{A1ACAF7B-308E-48FF-A5FD-7ED5890DD7A2}" destId="{7CA6974D-F623-407C-908A-91D85DA46C78}" srcOrd="5" destOrd="0" parTransId="{863B7EF6-8948-4B1D-B88F-A948F73FCACB}" sibTransId="{A1C6658A-9FD2-4F9F-A35A-25F2A061E53A}"/>
    <dgm:cxn modelId="{52019AA8-86FA-4E8F-AA7E-1B769A24A0BB}" srcId="{A1ACAF7B-308E-48FF-A5FD-7ED5890DD7A2}" destId="{777D9D6E-8BBE-46E8-86C5-AA8B9005FCC6}" srcOrd="7" destOrd="0" parTransId="{7DACDDC6-61E6-490C-AA43-B82DA2094846}" sibTransId="{29F95425-FFB4-42C7-9856-0E6FDA67ED7A}"/>
    <dgm:cxn modelId="{4F21E938-B914-4D29-B9EF-1717E294273E}" type="presOf" srcId="{A1ACAF7B-308E-48FF-A5FD-7ED5890DD7A2}" destId="{A05D17D0-1A10-4437-83AA-7475A50FB023}" srcOrd="0" destOrd="0" presId="urn:microsoft.com/office/officeart/2005/8/layout/vList2"/>
    <dgm:cxn modelId="{DF0FF07F-7520-45D9-930E-EB7D7B5C4499}" srcId="{DB6B4012-13EC-494E-AF65-29E855264C70}" destId="{A1ACAF7B-308E-48FF-A5FD-7ED5890DD7A2}" srcOrd="0" destOrd="0" parTransId="{09B1F72D-0F8E-4FCA-9935-19333EE1BEF0}" sibTransId="{B05F6FCE-580C-4DEC-B4F6-735AD09516EB}"/>
    <dgm:cxn modelId="{45716A3D-D8A7-4214-B916-9C9F08F4250C}" type="presOf" srcId="{269A1FCA-74F6-4C0B-A5F3-D5887C284C70}" destId="{3477AE66-DE6D-40D3-8155-57F9F95F48E2}" srcOrd="0" destOrd="0" presId="urn:microsoft.com/office/officeart/2005/8/layout/vList2"/>
    <dgm:cxn modelId="{59E84479-EE8D-48C5-ABE9-56B836844ACC}" srcId="{A1ACAF7B-308E-48FF-A5FD-7ED5890DD7A2}" destId="{269A1FCA-74F6-4C0B-A5F3-D5887C284C70}" srcOrd="0" destOrd="0" parTransId="{901767A9-6E4B-4972-9FD6-425DE0EA0F9E}" sibTransId="{DF9F74B5-3283-4F44-AB48-8DB454FE944F}"/>
    <dgm:cxn modelId="{B1E072F5-7625-4F6F-A706-C22F73C88DAF}" type="presOf" srcId="{7FDEDDC1-DD6F-4581-9877-CEBF922540BD}" destId="{3477AE66-DE6D-40D3-8155-57F9F95F48E2}" srcOrd="0" destOrd="1" presId="urn:microsoft.com/office/officeart/2005/8/layout/vList2"/>
    <dgm:cxn modelId="{7CDEF87B-D79D-41E6-BC2C-F866F01DA544}" type="presParOf" srcId="{99A695E4-32B9-4F78-B2B4-7D43C8D121F7}" destId="{A05D17D0-1A10-4437-83AA-7475A50FB023}" srcOrd="0" destOrd="0" presId="urn:microsoft.com/office/officeart/2005/8/layout/vList2"/>
    <dgm:cxn modelId="{28CDAD8A-C060-4FF7-AEB6-60FF775C9931}" type="presParOf" srcId="{99A695E4-32B9-4F78-B2B4-7D43C8D121F7}" destId="{3477AE66-DE6D-40D3-8155-57F9F95F48E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5C0254-28FA-47C6-8144-FA282CD51D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19EAC81-2A7E-405B-AE27-AD18E069BEBC}">
      <dgm:prSet phldrT="[Tekst]" custT="1"/>
      <dgm:spPr/>
      <dgm:t>
        <a:bodyPr/>
        <a:lstStyle/>
        <a:p>
          <a:r>
            <a:rPr lang="hr-HR" sz="3200" dirty="0" smtClean="0"/>
            <a:t>Kvaliteta nastave</a:t>
          </a:r>
          <a:endParaRPr lang="hr-HR" sz="3200" dirty="0"/>
        </a:p>
      </dgm:t>
    </dgm:pt>
    <dgm:pt modelId="{658FC2A8-FFDB-4D9F-AE73-F249292B965B}" type="parTrans" cxnId="{EF8735BA-4F1D-4202-AB20-1B634B2C670C}">
      <dgm:prSet/>
      <dgm:spPr/>
      <dgm:t>
        <a:bodyPr/>
        <a:lstStyle/>
        <a:p>
          <a:endParaRPr lang="hr-HR"/>
        </a:p>
      </dgm:t>
    </dgm:pt>
    <dgm:pt modelId="{F054A2BE-E760-47C1-A809-79B00D8D81BE}" type="sibTrans" cxnId="{EF8735BA-4F1D-4202-AB20-1B634B2C670C}">
      <dgm:prSet/>
      <dgm:spPr/>
      <dgm:t>
        <a:bodyPr/>
        <a:lstStyle/>
        <a:p>
          <a:endParaRPr lang="hr-HR"/>
        </a:p>
      </dgm:t>
    </dgm:pt>
    <dgm:pt modelId="{0EB0117A-2755-47FC-8103-31C7CE30F6C6}">
      <dgm:prSet phldrT="[Tekst]" custT="1"/>
      <dgm:spPr/>
      <dgm:t>
        <a:bodyPr/>
        <a:lstStyle/>
        <a:p>
          <a:r>
            <a:rPr lang="hr-HR" sz="2400" dirty="0" smtClean="0"/>
            <a:t>Više objašnjavati a manje zadavati zadataka</a:t>
          </a:r>
          <a:endParaRPr lang="hr-HR" sz="2400" dirty="0"/>
        </a:p>
      </dgm:t>
    </dgm:pt>
    <dgm:pt modelId="{B3CD2CA2-201D-43BC-BE00-75555427B12C}" type="parTrans" cxnId="{1F3AAA12-01A6-4A91-B239-6A6A13059C46}">
      <dgm:prSet/>
      <dgm:spPr/>
      <dgm:t>
        <a:bodyPr/>
        <a:lstStyle/>
        <a:p>
          <a:endParaRPr lang="hr-HR"/>
        </a:p>
      </dgm:t>
    </dgm:pt>
    <dgm:pt modelId="{71BAD628-648F-45B1-B66B-48E85FC526AA}" type="sibTrans" cxnId="{1F3AAA12-01A6-4A91-B239-6A6A13059C46}">
      <dgm:prSet/>
      <dgm:spPr/>
      <dgm:t>
        <a:bodyPr/>
        <a:lstStyle/>
        <a:p>
          <a:endParaRPr lang="hr-HR"/>
        </a:p>
      </dgm:t>
    </dgm:pt>
    <dgm:pt modelId="{1CF4B776-505F-46A8-A3A4-A6BEE93C5735}">
      <dgm:prSet phldrT="[Tekst]" custT="1"/>
      <dgm:spPr/>
      <dgm:t>
        <a:bodyPr/>
        <a:lstStyle/>
        <a:p>
          <a:r>
            <a:rPr lang="hr-HR" sz="2400" dirty="0" smtClean="0"/>
            <a:t>Više video lekcija a ponekad i uživo (</a:t>
          </a:r>
          <a:r>
            <a:rPr lang="hr-HR" sz="2400" dirty="0" err="1" smtClean="0"/>
            <a:t>zoom</a:t>
          </a:r>
          <a:r>
            <a:rPr lang="hr-HR" sz="2400" dirty="0" smtClean="0"/>
            <a:t>)</a:t>
          </a:r>
          <a:endParaRPr lang="hr-HR" sz="2400" dirty="0"/>
        </a:p>
      </dgm:t>
    </dgm:pt>
    <dgm:pt modelId="{6BAD9D76-0C44-40B6-A6B8-5573CEFE5977}" type="parTrans" cxnId="{34497182-BF38-4565-8266-FAC44281B7C4}">
      <dgm:prSet/>
      <dgm:spPr/>
      <dgm:t>
        <a:bodyPr/>
        <a:lstStyle/>
        <a:p>
          <a:endParaRPr lang="hr-HR"/>
        </a:p>
      </dgm:t>
    </dgm:pt>
    <dgm:pt modelId="{B100E01A-E359-44CB-BEDE-435FC8D169A8}" type="sibTrans" cxnId="{34497182-BF38-4565-8266-FAC44281B7C4}">
      <dgm:prSet/>
      <dgm:spPr/>
      <dgm:t>
        <a:bodyPr/>
        <a:lstStyle/>
        <a:p>
          <a:endParaRPr lang="hr-HR"/>
        </a:p>
      </dgm:t>
    </dgm:pt>
    <dgm:pt modelId="{10A87199-6AF3-4A16-AF8A-E9C9845C9141}">
      <dgm:prSet phldrT="[Tekst]" custT="1"/>
      <dgm:spPr/>
      <dgm:t>
        <a:bodyPr/>
        <a:lstStyle/>
        <a:p>
          <a:r>
            <a:rPr lang="hr-HR" sz="2400" dirty="0" smtClean="0"/>
            <a:t>Koristiti i udžbenike jer su previše na internetu</a:t>
          </a:r>
          <a:endParaRPr lang="hr-HR" sz="2400" dirty="0"/>
        </a:p>
      </dgm:t>
    </dgm:pt>
    <dgm:pt modelId="{0F257438-A0F1-4830-8C09-B957E180AD99}" type="parTrans" cxnId="{869F4CC2-102D-4A05-9F54-367FED683234}">
      <dgm:prSet/>
      <dgm:spPr/>
      <dgm:t>
        <a:bodyPr/>
        <a:lstStyle/>
        <a:p>
          <a:endParaRPr lang="hr-HR"/>
        </a:p>
      </dgm:t>
    </dgm:pt>
    <dgm:pt modelId="{EBFCD367-A861-4B80-AAA0-357A6322E683}" type="sibTrans" cxnId="{869F4CC2-102D-4A05-9F54-367FED683234}">
      <dgm:prSet/>
      <dgm:spPr/>
      <dgm:t>
        <a:bodyPr/>
        <a:lstStyle/>
        <a:p>
          <a:endParaRPr lang="hr-HR"/>
        </a:p>
      </dgm:t>
    </dgm:pt>
    <dgm:pt modelId="{49399D3A-53A0-48FE-B35C-B3EDBE75E34C}">
      <dgm:prSet phldrT="[Tekst]" custT="1"/>
      <dgm:spPr/>
      <dgm:t>
        <a:bodyPr/>
        <a:lstStyle/>
        <a:p>
          <a:endParaRPr lang="hr-HR" sz="2000" dirty="0"/>
        </a:p>
      </dgm:t>
    </dgm:pt>
    <dgm:pt modelId="{61BDF295-72C9-4B44-892D-79BC3190994B}" type="parTrans" cxnId="{48D3AABB-5EB6-418D-BF31-22DAF459F6B2}">
      <dgm:prSet/>
      <dgm:spPr/>
      <dgm:t>
        <a:bodyPr/>
        <a:lstStyle/>
        <a:p>
          <a:endParaRPr lang="hr-HR"/>
        </a:p>
      </dgm:t>
    </dgm:pt>
    <dgm:pt modelId="{097F1BA7-9764-41A5-9529-2FDAB415419E}" type="sibTrans" cxnId="{48D3AABB-5EB6-418D-BF31-22DAF459F6B2}">
      <dgm:prSet/>
      <dgm:spPr/>
      <dgm:t>
        <a:bodyPr/>
        <a:lstStyle/>
        <a:p>
          <a:endParaRPr lang="hr-HR"/>
        </a:p>
      </dgm:t>
    </dgm:pt>
    <dgm:pt modelId="{A4B82769-26B9-4DC4-B8EA-5FFA270EEA17}">
      <dgm:prSet phldrT="[Tekst]" custT="1"/>
      <dgm:spPr/>
      <dgm:t>
        <a:bodyPr/>
        <a:lstStyle/>
        <a:p>
          <a:endParaRPr lang="hr-HR" sz="2400" dirty="0"/>
        </a:p>
      </dgm:t>
    </dgm:pt>
    <dgm:pt modelId="{202A2C4C-BAB3-4CD5-AE07-0C786D26C75E}" type="parTrans" cxnId="{103EB174-9A46-4A57-A0B7-412C5F3196BE}">
      <dgm:prSet/>
      <dgm:spPr/>
      <dgm:t>
        <a:bodyPr/>
        <a:lstStyle/>
        <a:p>
          <a:endParaRPr lang="hr-HR"/>
        </a:p>
      </dgm:t>
    </dgm:pt>
    <dgm:pt modelId="{AD347F99-05DA-47CD-9AAA-4F37630794CD}" type="sibTrans" cxnId="{103EB174-9A46-4A57-A0B7-412C5F3196BE}">
      <dgm:prSet/>
      <dgm:spPr/>
      <dgm:t>
        <a:bodyPr/>
        <a:lstStyle/>
        <a:p>
          <a:endParaRPr lang="hr-HR"/>
        </a:p>
      </dgm:t>
    </dgm:pt>
    <dgm:pt modelId="{D4CFA392-E6C5-496A-8A22-2C2D0833823B}">
      <dgm:prSet phldrT="[Tekst]" custT="1"/>
      <dgm:spPr/>
      <dgm:t>
        <a:bodyPr/>
        <a:lstStyle/>
        <a:p>
          <a:r>
            <a:rPr lang="hr-HR" sz="2400" dirty="0" smtClean="0"/>
            <a:t>Smanjiti opseg gradiva (izvući najbitnije)</a:t>
          </a:r>
          <a:endParaRPr lang="hr-HR" sz="2400" dirty="0"/>
        </a:p>
      </dgm:t>
    </dgm:pt>
    <dgm:pt modelId="{A3E2E356-7403-4902-BB4A-C5AC601391C9}" type="parTrans" cxnId="{7BD9833B-7199-4A83-94C1-755374220F93}">
      <dgm:prSet/>
      <dgm:spPr/>
      <dgm:t>
        <a:bodyPr/>
        <a:lstStyle/>
        <a:p>
          <a:endParaRPr lang="hr-HR"/>
        </a:p>
      </dgm:t>
    </dgm:pt>
    <dgm:pt modelId="{F2E7F60E-F424-4606-82FE-C47E0E616C8C}" type="sibTrans" cxnId="{7BD9833B-7199-4A83-94C1-755374220F93}">
      <dgm:prSet/>
      <dgm:spPr/>
      <dgm:t>
        <a:bodyPr/>
        <a:lstStyle/>
        <a:p>
          <a:endParaRPr lang="hr-HR"/>
        </a:p>
      </dgm:t>
    </dgm:pt>
    <dgm:pt modelId="{BBE6F40D-7EB3-464C-8222-810897CED74B}">
      <dgm:prSet phldrT="[Tekst]" custT="1"/>
      <dgm:spPr/>
      <dgm:t>
        <a:bodyPr/>
        <a:lstStyle/>
        <a:p>
          <a:r>
            <a:rPr lang="hr-HR" sz="2400" dirty="0" smtClean="0"/>
            <a:t>Pravodobne povratne informacije (ne šalju svi)</a:t>
          </a:r>
          <a:endParaRPr lang="hr-HR" sz="2400" dirty="0"/>
        </a:p>
      </dgm:t>
    </dgm:pt>
    <dgm:pt modelId="{C93ECF6D-0185-4126-959B-E796FF749E9C}" type="parTrans" cxnId="{63785AB1-7E3A-4A47-B826-185A86477A09}">
      <dgm:prSet/>
      <dgm:spPr/>
      <dgm:t>
        <a:bodyPr/>
        <a:lstStyle/>
        <a:p>
          <a:endParaRPr lang="hr-HR"/>
        </a:p>
      </dgm:t>
    </dgm:pt>
    <dgm:pt modelId="{7778AD09-7128-400A-893B-A579CD20B52D}" type="sibTrans" cxnId="{63785AB1-7E3A-4A47-B826-185A86477A09}">
      <dgm:prSet/>
      <dgm:spPr/>
      <dgm:t>
        <a:bodyPr/>
        <a:lstStyle/>
        <a:p>
          <a:endParaRPr lang="hr-HR"/>
        </a:p>
      </dgm:t>
    </dgm:pt>
    <dgm:pt modelId="{10DE341C-55A8-43AA-AA9F-A6C73BF0B00B}">
      <dgm:prSet phldrT="[Tekst]" custT="1"/>
      <dgm:spPr/>
      <dgm:t>
        <a:bodyPr/>
        <a:lstStyle/>
        <a:p>
          <a:r>
            <a:rPr lang="hr-HR" sz="2400" dirty="0" smtClean="0"/>
            <a:t>Kvalitetne povratne informacije (što i kako treba raditi)</a:t>
          </a:r>
          <a:endParaRPr lang="hr-HR" sz="2400" dirty="0"/>
        </a:p>
      </dgm:t>
    </dgm:pt>
    <dgm:pt modelId="{F75BBAE8-48AB-4168-B584-27E832D4C7F5}" type="parTrans" cxnId="{E3E0C7D9-6688-48D4-AA57-D98E5A8779D5}">
      <dgm:prSet/>
      <dgm:spPr/>
      <dgm:t>
        <a:bodyPr/>
        <a:lstStyle/>
        <a:p>
          <a:endParaRPr lang="hr-HR"/>
        </a:p>
      </dgm:t>
    </dgm:pt>
    <dgm:pt modelId="{19BB2431-6D55-48C6-A2CA-A56881031F44}" type="sibTrans" cxnId="{E3E0C7D9-6688-48D4-AA57-D98E5A8779D5}">
      <dgm:prSet/>
      <dgm:spPr/>
      <dgm:t>
        <a:bodyPr/>
        <a:lstStyle/>
        <a:p>
          <a:endParaRPr lang="hr-HR"/>
        </a:p>
      </dgm:t>
    </dgm:pt>
    <dgm:pt modelId="{09E5A9CF-8A89-4518-96E2-91B802A6C9DE}" type="pres">
      <dgm:prSet presAssocID="{1B5C0254-28FA-47C6-8144-FA282CD51D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4443DF0-6F01-496B-B775-810090954EF5}" type="pres">
      <dgm:prSet presAssocID="{219EAC81-2A7E-405B-AE27-AD18E069BEBC}" presName="parentText" presStyleLbl="node1" presStyleIdx="0" presStyleCnt="1" custScaleY="61787" custLinFactNeighborX="-1" custLinFactNeighborY="-464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12863A-3CA7-4B85-8EC3-3C17FDEE24E8}" type="pres">
      <dgm:prSet presAssocID="{219EAC81-2A7E-405B-AE27-AD18E069BEBC}" presName="childText" presStyleLbl="revTx" presStyleIdx="0" presStyleCnt="1" custScaleY="10526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FCEEC3D-4014-4838-9C04-726160F3E5A6}" type="presOf" srcId="{A4B82769-26B9-4DC4-B8EA-5FFA270EEA17}" destId="{2C12863A-3CA7-4B85-8EC3-3C17FDEE24E8}" srcOrd="0" destOrd="6" presId="urn:microsoft.com/office/officeart/2005/8/layout/vList2"/>
    <dgm:cxn modelId="{1F3AAA12-01A6-4A91-B239-6A6A13059C46}" srcId="{219EAC81-2A7E-405B-AE27-AD18E069BEBC}" destId="{0EB0117A-2755-47FC-8103-31C7CE30F6C6}" srcOrd="1" destOrd="0" parTransId="{B3CD2CA2-201D-43BC-BE00-75555427B12C}" sibTransId="{71BAD628-648F-45B1-B66B-48E85FC526AA}"/>
    <dgm:cxn modelId="{043D65FF-B705-498E-80F8-C893E22B28B6}" type="presOf" srcId="{0EB0117A-2755-47FC-8103-31C7CE30F6C6}" destId="{2C12863A-3CA7-4B85-8EC3-3C17FDEE24E8}" srcOrd="0" destOrd="1" presId="urn:microsoft.com/office/officeart/2005/8/layout/vList2"/>
    <dgm:cxn modelId="{103EB174-9A46-4A57-A0B7-412C5F3196BE}" srcId="{219EAC81-2A7E-405B-AE27-AD18E069BEBC}" destId="{A4B82769-26B9-4DC4-B8EA-5FFA270EEA17}" srcOrd="6" destOrd="0" parTransId="{202A2C4C-BAB3-4CD5-AE07-0C786D26C75E}" sibTransId="{AD347F99-05DA-47CD-9AAA-4F37630794CD}"/>
    <dgm:cxn modelId="{1E84AD1B-81AF-4871-956E-17BF5D4DE9F5}" type="presOf" srcId="{D4CFA392-E6C5-496A-8A22-2C2D0833823B}" destId="{2C12863A-3CA7-4B85-8EC3-3C17FDEE24E8}" srcOrd="0" destOrd="0" presId="urn:microsoft.com/office/officeart/2005/8/layout/vList2"/>
    <dgm:cxn modelId="{12DA5897-CD9E-4225-8AC1-9262536A6805}" type="presOf" srcId="{10DE341C-55A8-43AA-AA9F-A6C73BF0B00B}" destId="{2C12863A-3CA7-4B85-8EC3-3C17FDEE24E8}" srcOrd="0" destOrd="5" presId="urn:microsoft.com/office/officeart/2005/8/layout/vList2"/>
    <dgm:cxn modelId="{A4C0A721-30B4-4039-9906-D9B690ACB2E9}" type="presOf" srcId="{1B5C0254-28FA-47C6-8144-FA282CD51D76}" destId="{09E5A9CF-8A89-4518-96E2-91B802A6C9DE}" srcOrd="0" destOrd="0" presId="urn:microsoft.com/office/officeart/2005/8/layout/vList2"/>
    <dgm:cxn modelId="{F40813A9-F8A0-41D4-BC11-03B51B233EBB}" type="presOf" srcId="{10A87199-6AF3-4A16-AF8A-E9C9845C9141}" destId="{2C12863A-3CA7-4B85-8EC3-3C17FDEE24E8}" srcOrd="0" destOrd="3" presId="urn:microsoft.com/office/officeart/2005/8/layout/vList2"/>
    <dgm:cxn modelId="{E3E0C7D9-6688-48D4-AA57-D98E5A8779D5}" srcId="{219EAC81-2A7E-405B-AE27-AD18E069BEBC}" destId="{10DE341C-55A8-43AA-AA9F-A6C73BF0B00B}" srcOrd="5" destOrd="0" parTransId="{F75BBAE8-48AB-4168-B584-27E832D4C7F5}" sibTransId="{19BB2431-6D55-48C6-A2CA-A56881031F44}"/>
    <dgm:cxn modelId="{FA25BC8C-5CA6-4685-9DE3-ED42D8074FD9}" type="presOf" srcId="{219EAC81-2A7E-405B-AE27-AD18E069BEBC}" destId="{04443DF0-6F01-496B-B775-810090954EF5}" srcOrd="0" destOrd="0" presId="urn:microsoft.com/office/officeart/2005/8/layout/vList2"/>
    <dgm:cxn modelId="{10EABB15-E469-4F3D-9EEE-C21EF3078108}" type="presOf" srcId="{BBE6F40D-7EB3-464C-8222-810897CED74B}" destId="{2C12863A-3CA7-4B85-8EC3-3C17FDEE24E8}" srcOrd="0" destOrd="4" presId="urn:microsoft.com/office/officeart/2005/8/layout/vList2"/>
    <dgm:cxn modelId="{7BD9833B-7199-4A83-94C1-755374220F93}" srcId="{219EAC81-2A7E-405B-AE27-AD18E069BEBC}" destId="{D4CFA392-E6C5-496A-8A22-2C2D0833823B}" srcOrd="0" destOrd="0" parTransId="{A3E2E356-7403-4902-BB4A-C5AC601391C9}" sibTransId="{F2E7F60E-F424-4606-82FE-C47E0E616C8C}"/>
    <dgm:cxn modelId="{48D3AABB-5EB6-418D-BF31-22DAF459F6B2}" srcId="{219EAC81-2A7E-405B-AE27-AD18E069BEBC}" destId="{49399D3A-53A0-48FE-B35C-B3EDBE75E34C}" srcOrd="7" destOrd="0" parTransId="{61BDF295-72C9-4B44-892D-79BC3190994B}" sibTransId="{097F1BA7-9764-41A5-9529-2FDAB415419E}"/>
    <dgm:cxn modelId="{63785AB1-7E3A-4A47-B826-185A86477A09}" srcId="{219EAC81-2A7E-405B-AE27-AD18E069BEBC}" destId="{BBE6F40D-7EB3-464C-8222-810897CED74B}" srcOrd="4" destOrd="0" parTransId="{C93ECF6D-0185-4126-959B-E796FF749E9C}" sibTransId="{7778AD09-7128-400A-893B-A579CD20B52D}"/>
    <dgm:cxn modelId="{9FD19D87-6747-426E-BAB0-9EFCD90AE134}" type="presOf" srcId="{49399D3A-53A0-48FE-B35C-B3EDBE75E34C}" destId="{2C12863A-3CA7-4B85-8EC3-3C17FDEE24E8}" srcOrd="0" destOrd="7" presId="urn:microsoft.com/office/officeart/2005/8/layout/vList2"/>
    <dgm:cxn modelId="{A4401537-34B7-4730-9358-236D0739129E}" type="presOf" srcId="{1CF4B776-505F-46A8-A3A4-A6BEE93C5735}" destId="{2C12863A-3CA7-4B85-8EC3-3C17FDEE24E8}" srcOrd="0" destOrd="2" presId="urn:microsoft.com/office/officeart/2005/8/layout/vList2"/>
    <dgm:cxn modelId="{869F4CC2-102D-4A05-9F54-367FED683234}" srcId="{219EAC81-2A7E-405B-AE27-AD18E069BEBC}" destId="{10A87199-6AF3-4A16-AF8A-E9C9845C9141}" srcOrd="3" destOrd="0" parTransId="{0F257438-A0F1-4830-8C09-B957E180AD99}" sibTransId="{EBFCD367-A861-4B80-AAA0-357A6322E683}"/>
    <dgm:cxn modelId="{34497182-BF38-4565-8266-FAC44281B7C4}" srcId="{219EAC81-2A7E-405B-AE27-AD18E069BEBC}" destId="{1CF4B776-505F-46A8-A3A4-A6BEE93C5735}" srcOrd="2" destOrd="0" parTransId="{6BAD9D76-0C44-40B6-A6B8-5573CEFE5977}" sibTransId="{B100E01A-E359-44CB-BEDE-435FC8D169A8}"/>
    <dgm:cxn modelId="{EF8735BA-4F1D-4202-AB20-1B634B2C670C}" srcId="{1B5C0254-28FA-47C6-8144-FA282CD51D76}" destId="{219EAC81-2A7E-405B-AE27-AD18E069BEBC}" srcOrd="0" destOrd="0" parTransId="{658FC2A8-FFDB-4D9F-AE73-F249292B965B}" sibTransId="{F054A2BE-E760-47C1-A809-79B00D8D81BE}"/>
    <dgm:cxn modelId="{54252D96-DFAC-48B8-94DE-9FA1EB07AAC8}" type="presParOf" srcId="{09E5A9CF-8A89-4518-96E2-91B802A6C9DE}" destId="{04443DF0-6F01-496B-B775-810090954EF5}" srcOrd="0" destOrd="0" presId="urn:microsoft.com/office/officeart/2005/8/layout/vList2"/>
    <dgm:cxn modelId="{B6781325-7873-42FC-AFB7-1F0618CF98DA}" type="presParOf" srcId="{09E5A9CF-8A89-4518-96E2-91B802A6C9DE}" destId="{2C12863A-3CA7-4B85-8EC3-3C17FDEE24E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22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39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40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79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63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969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59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0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19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112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081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355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NASTAVA </a:t>
            </a:r>
            <a:r>
              <a:rPr lang="hr-HR" smtClean="0"/>
              <a:t>NA </a:t>
            </a:r>
            <a:r>
              <a:rPr lang="hr-HR" smtClean="0"/>
              <a:t>DALJINU-</a:t>
            </a:r>
            <a:r>
              <a:rPr lang="hr-HR" smtClean="0"/>
              <a:t>MIŠLJENJE </a:t>
            </a:r>
            <a:r>
              <a:rPr lang="hr-HR" smtClean="0"/>
              <a:t>RODITELJA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561304"/>
          </a:xfrm>
        </p:spPr>
        <p:txBody>
          <a:bodyPr/>
          <a:lstStyle/>
          <a:p>
            <a:r>
              <a:rPr lang="hr-HR" dirty="0" smtClean="0"/>
              <a:t>Rezultati istraživanja </a:t>
            </a:r>
          </a:p>
          <a:p>
            <a:r>
              <a:rPr lang="hr-HR" dirty="0" smtClean="0"/>
              <a:t>Gimnazija „Matija Mesić” Slavonski Brod, travanj 2020.</a:t>
            </a:r>
          </a:p>
          <a:p>
            <a:r>
              <a:rPr lang="hr-HR" dirty="0" smtClean="0"/>
              <a:t>Lucija </a:t>
            </a:r>
            <a:r>
              <a:rPr lang="hr-HR" dirty="0" err="1" smtClean="0"/>
              <a:t>Brnić</a:t>
            </a:r>
            <a:r>
              <a:rPr lang="hr-HR" dirty="0" smtClean="0"/>
              <a:t>, pedagoginja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40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</a:t>
            </a:r>
            <a:r>
              <a:rPr lang="hr-HR" dirty="0" smtClean="0"/>
              <a:t>. Mišljenje roditelja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922036"/>
              </p:ext>
            </p:extLst>
          </p:nvPr>
        </p:nvGraphicFramePr>
        <p:xfrm>
          <a:off x="1069975" y="1859280"/>
          <a:ext cx="10058400" cy="4312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27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Mišljenja roditelja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34112"/>
              </p:ext>
            </p:extLst>
          </p:nvPr>
        </p:nvGraphicFramePr>
        <p:xfrm>
          <a:off x="1069975" y="1767840"/>
          <a:ext cx="10058400" cy="440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902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Prijedlozi za poboljšanje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42748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2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Prijedlozi za poboljšanje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37815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170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Prijedlozi za poboljšanje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44176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666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42064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16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CiljEVI</a:t>
            </a:r>
            <a:r>
              <a:rPr lang="hr-HR" dirty="0" smtClean="0"/>
              <a:t> istraživanja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1829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8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Istraživačka pitanja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9337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95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Metodologija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2174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6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NAJZNAČAJNIJI REZULTATI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96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Mišljenje roditelja o kvaliteti nastave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89655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75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Kako roditelji ocjenjuju nastavu na daljinu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629065"/>
              </p:ext>
            </p:extLst>
          </p:nvPr>
        </p:nvGraphicFramePr>
        <p:xfrm>
          <a:off x="777919" y="2161844"/>
          <a:ext cx="1035045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439"/>
                <a:gridCol w="723332"/>
                <a:gridCol w="941695"/>
                <a:gridCol w="859809"/>
                <a:gridCol w="791570"/>
                <a:gridCol w="736979"/>
                <a:gridCol w="859809"/>
                <a:gridCol w="859809"/>
                <a:gridCol w="736979"/>
                <a:gridCol w="791570"/>
                <a:gridCol w="777923"/>
                <a:gridCol w="66054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Skala</a:t>
                      </a:r>
                    </a:p>
                    <a:p>
                      <a:r>
                        <a:rPr lang="hr-HR" dirty="0" smtClean="0"/>
                        <a:t>0-10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Broj odgovora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SREDNJA OCJENA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2800" dirty="0" smtClean="0"/>
                        <a:t>6.25</a:t>
                      </a:r>
                      <a:endParaRPr lang="hr-H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0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</a:t>
            </a:r>
            <a:r>
              <a:rPr lang="hr-HR" dirty="0" smtClean="0"/>
              <a:t>. Mišljenje roditelja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10770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02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Mišljenje roditelja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11567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759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Vrsta drva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Vrsta drva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dr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TM03090434[[fn=Slog od drveta]]</Template>
  <TotalTime>798</TotalTime>
  <Words>528</Words>
  <Application>Microsoft Office PowerPoint</Application>
  <PresentationFormat>Široki zaslon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Bookman Old Style</vt:lpstr>
      <vt:lpstr>Century Gothic</vt:lpstr>
      <vt:lpstr>Wingdings</vt:lpstr>
      <vt:lpstr>Vrsta drva</vt:lpstr>
      <vt:lpstr>NASTAVA NA DALJINU-MIŠLJENJE RODITELJA</vt:lpstr>
      <vt:lpstr>CiljEVI istraživanja</vt:lpstr>
      <vt:lpstr>Istraživačka pitanja</vt:lpstr>
      <vt:lpstr>Metodologija</vt:lpstr>
      <vt:lpstr>NAJZNAČAJNIJI REZULTATI</vt:lpstr>
      <vt:lpstr>1. Mišljenje roditelja o kvaliteti nastave</vt:lpstr>
      <vt:lpstr> Kako roditelji ocjenjuju nastavu na daljinu</vt:lpstr>
      <vt:lpstr>2. Mišljenje roditelja</vt:lpstr>
      <vt:lpstr>2. Mišljenje roditelja</vt:lpstr>
      <vt:lpstr>3. Mišljenje roditelja</vt:lpstr>
      <vt:lpstr>3. Mišljenja roditelja</vt:lpstr>
      <vt:lpstr>4. Prijedlozi za poboljšanje</vt:lpstr>
      <vt:lpstr>Prijedlozi za poboljšanje</vt:lpstr>
      <vt:lpstr>Prijedlozi za poboljšanje</vt:lpstr>
      <vt:lpstr>ZAKLJUČCI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 NA DALJINU</dc:title>
  <dc:creator>NOTEBOOK GMM2</dc:creator>
  <cp:lastModifiedBy>NOTEBOOK GMM2</cp:lastModifiedBy>
  <cp:revision>46</cp:revision>
  <dcterms:created xsi:type="dcterms:W3CDTF">2020-03-27T13:39:36Z</dcterms:created>
  <dcterms:modified xsi:type="dcterms:W3CDTF">2020-04-29T18:37:45Z</dcterms:modified>
</cp:coreProperties>
</file>