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5" r:id="rId1"/>
  </p:sldMasterIdLst>
  <p:notesMasterIdLst>
    <p:notesMasterId r:id="rId26"/>
  </p:notesMasterIdLst>
  <p:sldIdLst>
    <p:sldId id="278" r:id="rId2"/>
    <p:sldId id="287" r:id="rId3"/>
    <p:sldId id="294" r:id="rId4"/>
    <p:sldId id="295" r:id="rId5"/>
    <p:sldId id="298" r:id="rId6"/>
    <p:sldId id="325" r:id="rId7"/>
    <p:sldId id="299" r:id="rId8"/>
    <p:sldId id="300" r:id="rId9"/>
    <p:sldId id="302" r:id="rId10"/>
    <p:sldId id="324" r:id="rId11"/>
    <p:sldId id="326" r:id="rId12"/>
    <p:sldId id="327" r:id="rId13"/>
    <p:sldId id="328" r:id="rId14"/>
    <p:sldId id="329" r:id="rId15"/>
    <p:sldId id="320" r:id="rId16"/>
    <p:sldId id="307" r:id="rId17"/>
    <p:sldId id="308" r:id="rId18"/>
    <p:sldId id="316" r:id="rId19"/>
    <p:sldId id="309" r:id="rId20"/>
    <p:sldId id="310" r:id="rId21"/>
    <p:sldId id="311" r:id="rId22"/>
    <p:sldId id="313" r:id="rId23"/>
    <p:sldId id="314" r:id="rId24"/>
    <p:sldId id="323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Učenici po razredima</a:t>
            </a:r>
          </a:p>
          <a:p>
            <a:pPr>
              <a:defRPr/>
            </a:pP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4"/>
                <c:pt idx="0">
                  <c:v>1.razred</c:v>
                </c:pt>
                <c:pt idx="1">
                  <c:v>2.razred</c:v>
                </c:pt>
                <c:pt idx="2">
                  <c:v>3.razred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90</c:v>
                </c:pt>
                <c:pt idx="1">
                  <c:v>42</c:v>
                </c:pt>
                <c:pt idx="2">
                  <c:v>60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0-4981-8184-C6F99FA1CA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A7-4124-BEB0-A005999440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A7-4124-BEB0-A005999440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A7-4124-BEB0-A005999440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A7-4124-BEB0-A005999440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A7-4124-BEB0-A005999440D3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nije pod sresom</c:v>
                </c:pt>
                <c:pt idx="1">
                  <c:v>radi što voli</c:v>
                </c:pt>
                <c:pt idx="2">
                  <c:v>razgovara s prijateljima</c:v>
                </c:pt>
                <c:pt idx="3">
                  <c:v>razgovara s roditeljima</c:v>
                </c:pt>
                <c:pt idx="4">
                  <c:v>traži stručnu pomoć</c:v>
                </c:pt>
                <c:pt idx="5">
                  <c:v>ne zna kako 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0.16</c:v>
                </c:pt>
                <c:pt idx="1">
                  <c:v>0.56999999999999995</c:v>
                </c:pt>
                <c:pt idx="2">
                  <c:v>0.43</c:v>
                </c:pt>
                <c:pt idx="3">
                  <c:v>0.26</c:v>
                </c:pt>
                <c:pt idx="4">
                  <c:v>0.02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40-4981-8184-C6F99FA1C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D2-4BD7-A1C9-44322DF443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D2-4BD7-A1C9-44322DF443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D2-4BD7-A1C9-44322DF443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D2-4BD7-A1C9-44322DF443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D2-4BD7-A1C9-44322DF443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D2-4BD7-A1C9-44322DF443EB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List1!$A$2:$A$7</c:f>
              <c:strCache>
                <c:ptCount val="6"/>
                <c:pt idx="0">
                  <c:v>bezvoljnost</c:v>
                </c:pt>
                <c:pt idx="1">
                  <c:v>zabrinutost</c:v>
                </c:pt>
                <c:pt idx="2">
                  <c:v>usamljenost</c:v>
                </c:pt>
                <c:pt idx="3">
                  <c:v>tuga</c:v>
                </c:pt>
                <c:pt idx="4">
                  <c:v>panika</c:v>
                </c:pt>
                <c:pt idx="5">
                  <c:v>strah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0.27</c:v>
                </c:pt>
                <c:pt idx="1">
                  <c:v>0.26</c:v>
                </c:pt>
                <c:pt idx="2">
                  <c:v>0.2</c:v>
                </c:pt>
                <c:pt idx="3">
                  <c:v>0.18</c:v>
                </c:pt>
                <c:pt idx="4">
                  <c:v>0.15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5-4480-9897-3708E02DA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80-4768-B77B-C0328BBC07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80-4768-B77B-C0328BBC07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80-4768-B77B-C0328BBC07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80-4768-B77B-C0328BBC07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880-4768-B77B-C0328BBC075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opušteno i bezbrižno kao i inače</c:v>
                </c:pt>
                <c:pt idx="1">
                  <c:v>zabrinuto i anksiozno kao i prije</c:v>
                </c:pt>
                <c:pt idx="2">
                  <c:v>zabrinutije i anksioznije</c:v>
                </c:pt>
                <c:pt idx="3">
                  <c:v>depresivno kao i inače</c:v>
                </c:pt>
                <c:pt idx="4">
                  <c:v>depresivnije nego prije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0.37</c:v>
                </c:pt>
                <c:pt idx="1">
                  <c:v>0.16</c:v>
                </c:pt>
                <c:pt idx="2">
                  <c:v>0.34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0-497B-AA6A-A9EE52144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14-4919-8FA8-EB6282C155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14-4919-8FA8-EB6282C155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14-4919-8FA8-EB6282C155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14-4919-8FA8-EB6282C155D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4"/>
                <c:pt idx="0">
                  <c:v>obrazovanje</c:v>
                </c:pt>
                <c:pt idx="1">
                  <c:v>slobodno vrijeme</c:v>
                </c:pt>
                <c:pt idx="2">
                  <c:v>emocionalno stanje</c:v>
                </c:pt>
                <c:pt idx="3">
                  <c:v>odnosi s drugima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0.43</c:v>
                </c:pt>
                <c:pt idx="1">
                  <c:v>0.43</c:v>
                </c:pt>
                <c:pt idx="2">
                  <c:v>0.33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68-49CD-9ED3-071DA04BD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IZRAZITO / PRILIČNO TEŠKO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nemogućnost izlaska u grad</c:v>
                </c:pt>
                <c:pt idx="1">
                  <c:v>pratiti nastavu na daljinu</c:v>
                </c:pt>
                <c:pt idx="2">
                  <c:v>nemogućnost bavljenja sportom i rekreacijom</c:v>
                </c:pt>
                <c:pt idx="3">
                  <c:v>biti stalno s ukućanima</c:v>
                </c:pt>
                <c:pt idx="4">
                  <c:v>održavati vezu s prijateljima</c:v>
                </c:pt>
                <c:pt idx="5">
                  <c:v>zabaviti se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0.42</c:v>
                </c:pt>
                <c:pt idx="1">
                  <c:v>0.33</c:v>
                </c:pt>
                <c:pt idx="2">
                  <c:v>0.42</c:v>
                </c:pt>
                <c:pt idx="3">
                  <c:v>0.24</c:v>
                </c:pt>
                <c:pt idx="4">
                  <c:v>0.2</c:v>
                </c:pt>
                <c:pt idx="5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Procjena učenika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više i dobro korišteno</c:v>
                </c:pt>
                <c:pt idx="1">
                  <c:v>manje i dobro korišteno</c:v>
                </c:pt>
                <c:pt idx="2">
                  <c:v>više i loše korišteno</c:v>
                </c:pt>
                <c:pt idx="3">
                  <c:v>manje i loše korišteno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85</c:v>
                </c:pt>
                <c:pt idx="1">
                  <c:v>43</c:v>
                </c:pt>
                <c:pt idx="2">
                  <c:v>50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List1!$A$2:$A$10</c:f>
              <c:strCache>
                <c:ptCount val="9"/>
                <c:pt idx="0">
                  <c:v>prijatelji</c:v>
                </c:pt>
                <c:pt idx="1">
                  <c:v>društvene mreže</c:v>
                </c:pt>
                <c:pt idx="2">
                  <c:v>glazba</c:v>
                </c:pt>
                <c:pt idx="3">
                  <c:v>filmovi i serije</c:v>
                </c:pt>
                <c:pt idx="4">
                  <c:v>sport i rekreacija</c:v>
                </c:pt>
                <c:pt idx="5">
                  <c:v>kućni poslovi</c:v>
                </c:pt>
                <c:pt idx="6">
                  <c:v>hobi</c:v>
                </c:pt>
                <c:pt idx="7">
                  <c:v>igrice</c:v>
                </c:pt>
                <c:pt idx="8">
                  <c:v>dosada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187</c:v>
                </c:pt>
                <c:pt idx="1">
                  <c:v>181</c:v>
                </c:pt>
                <c:pt idx="2">
                  <c:v>195</c:v>
                </c:pt>
                <c:pt idx="3">
                  <c:v>170</c:v>
                </c:pt>
                <c:pt idx="4">
                  <c:v>114</c:v>
                </c:pt>
                <c:pt idx="5">
                  <c:v>137</c:v>
                </c:pt>
                <c:pt idx="6">
                  <c:v>102</c:v>
                </c:pt>
                <c:pt idx="7">
                  <c:v>98</c:v>
                </c:pt>
                <c:pt idx="8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bolja povezanost</c:v>
                </c:pt>
                <c:pt idx="1">
                  <c:v>više sudjeluje i zajedničkim poslovima</c:v>
                </c:pt>
                <c:pt idx="2">
                  <c:v>više sudjeluje u donošenje odluka</c:v>
                </c:pt>
                <c:pt idx="3">
                  <c:v>svi su nervozniji</c:v>
                </c:pt>
                <c:pt idx="4">
                  <c:v>više napetosti i svađe</c:v>
                </c:pt>
                <c:pt idx="5">
                  <c:v>postalo je nepodnošljivo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118</c:v>
                </c:pt>
                <c:pt idx="1">
                  <c:v>99</c:v>
                </c:pt>
                <c:pt idx="2">
                  <c:v>67</c:v>
                </c:pt>
                <c:pt idx="3">
                  <c:v>63</c:v>
                </c:pt>
                <c:pt idx="4">
                  <c:v>29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6A-456F-AD96-F8BA61AB48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6A-456F-AD96-F8BA61AB4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6A-456F-AD96-F8BA61AB48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6A-456F-AD96-F8BA61AB48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online nastava</c:v>
                </c:pt>
                <c:pt idx="1">
                  <c:v>nastava pod maskama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0.52</c:v>
                </c:pt>
                <c:pt idx="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8D-4533-AF8E-15036FF9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02533-4296-4AF8-B8DE-FEABB4BCA36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5D464BEC-CE17-4921-8764-8993AA28D8CC}">
      <dgm:prSet phldrT="[Tekst]"/>
      <dgm:spPr/>
      <dgm:t>
        <a:bodyPr/>
        <a:lstStyle/>
        <a:p>
          <a:r>
            <a:rPr lang="hr-HR" dirty="0" smtClean="0"/>
            <a:t>Odgoj i obrazovanje u vrijeme krize</a:t>
          </a:r>
          <a:endParaRPr lang="hr-HR" dirty="0"/>
        </a:p>
      </dgm:t>
    </dgm:pt>
    <dgm:pt modelId="{72866980-29E7-4332-88FB-873B8A75EF6B}" type="parTrans" cxnId="{9A4A8DB4-13D8-4EDD-8D54-27B6AC2F2599}">
      <dgm:prSet/>
      <dgm:spPr/>
      <dgm:t>
        <a:bodyPr/>
        <a:lstStyle/>
        <a:p>
          <a:endParaRPr lang="hr-HR"/>
        </a:p>
      </dgm:t>
    </dgm:pt>
    <dgm:pt modelId="{27BDA5E3-4727-46F1-AE36-15BC48B9E656}" type="sibTrans" cxnId="{9A4A8DB4-13D8-4EDD-8D54-27B6AC2F2599}">
      <dgm:prSet/>
      <dgm:spPr/>
      <dgm:t>
        <a:bodyPr/>
        <a:lstStyle/>
        <a:p>
          <a:endParaRPr lang="hr-HR"/>
        </a:p>
      </dgm:t>
    </dgm:pt>
    <dgm:pt modelId="{D0AD9A5C-ACD1-4346-9358-66F2C64556EA}">
      <dgm:prSet phldrT="[Tekst]"/>
      <dgm:spPr/>
      <dgm:t>
        <a:bodyPr/>
        <a:lstStyle/>
        <a:p>
          <a:r>
            <a:rPr lang="hr-HR" dirty="0" smtClean="0"/>
            <a:t>Emocionalno stanje učenika</a:t>
          </a:r>
          <a:endParaRPr lang="hr-HR" dirty="0"/>
        </a:p>
      </dgm:t>
    </dgm:pt>
    <dgm:pt modelId="{1BDAAA53-0D1C-427F-871B-40A73D8055B5}" type="parTrans" cxnId="{4FDF134E-5543-4D7E-8FCF-83BDB25507ED}">
      <dgm:prSet/>
      <dgm:spPr/>
      <dgm:t>
        <a:bodyPr/>
        <a:lstStyle/>
        <a:p>
          <a:endParaRPr lang="hr-HR"/>
        </a:p>
      </dgm:t>
    </dgm:pt>
    <dgm:pt modelId="{55DF74E8-30B7-4952-B1D8-4D18D30BC954}" type="sibTrans" cxnId="{4FDF134E-5543-4D7E-8FCF-83BDB25507ED}">
      <dgm:prSet/>
      <dgm:spPr/>
      <dgm:t>
        <a:bodyPr/>
        <a:lstStyle/>
        <a:p>
          <a:endParaRPr lang="hr-HR"/>
        </a:p>
      </dgm:t>
    </dgm:pt>
    <dgm:pt modelId="{94637AB1-9DCB-4490-A6BC-81991029F03D}">
      <dgm:prSet phldrT="[Tekst]"/>
      <dgm:spPr/>
      <dgm:t>
        <a:bodyPr/>
        <a:lstStyle/>
        <a:p>
          <a:r>
            <a:rPr lang="hr-HR" dirty="0" smtClean="0"/>
            <a:t>Faza online nastave</a:t>
          </a:r>
          <a:endParaRPr lang="hr-HR" dirty="0"/>
        </a:p>
      </dgm:t>
    </dgm:pt>
    <dgm:pt modelId="{A828A854-BA87-486F-B778-5DC3D55C201A}" type="parTrans" cxnId="{D74E2DD1-1973-4219-B4D7-AEAF9715C664}">
      <dgm:prSet/>
      <dgm:spPr/>
      <dgm:t>
        <a:bodyPr/>
        <a:lstStyle/>
        <a:p>
          <a:endParaRPr lang="hr-HR"/>
        </a:p>
      </dgm:t>
    </dgm:pt>
    <dgm:pt modelId="{71BE9B93-61DB-4BDD-B3BC-BA41C8C79F63}" type="sibTrans" cxnId="{D74E2DD1-1973-4219-B4D7-AEAF9715C664}">
      <dgm:prSet/>
      <dgm:spPr/>
      <dgm:t>
        <a:bodyPr/>
        <a:lstStyle/>
        <a:p>
          <a:endParaRPr lang="hr-HR"/>
        </a:p>
      </dgm:t>
    </dgm:pt>
    <dgm:pt modelId="{7C67FA75-0130-4F64-8A48-253112A33311}">
      <dgm:prSet/>
      <dgm:spPr/>
      <dgm:t>
        <a:bodyPr/>
        <a:lstStyle/>
        <a:p>
          <a:r>
            <a:rPr lang="hr-HR" dirty="0" smtClean="0"/>
            <a:t>Faza „nastave pod maskama”</a:t>
          </a:r>
          <a:endParaRPr lang="hr-HR" dirty="0"/>
        </a:p>
      </dgm:t>
    </dgm:pt>
    <dgm:pt modelId="{14339AE2-2494-44E5-AAC4-ECC3A6CB3F9D}" type="parTrans" cxnId="{1F955669-3F10-481C-BD45-573CBE9EB4B2}">
      <dgm:prSet/>
      <dgm:spPr/>
      <dgm:t>
        <a:bodyPr/>
        <a:lstStyle/>
        <a:p>
          <a:endParaRPr lang="hr-HR"/>
        </a:p>
      </dgm:t>
    </dgm:pt>
    <dgm:pt modelId="{82B9AA22-E4AD-4A68-BFCC-EDF62AB5C9F5}" type="sibTrans" cxnId="{1F955669-3F10-481C-BD45-573CBE9EB4B2}">
      <dgm:prSet/>
      <dgm:spPr/>
      <dgm:t>
        <a:bodyPr/>
        <a:lstStyle/>
        <a:p>
          <a:endParaRPr lang="hr-HR"/>
        </a:p>
      </dgm:t>
    </dgm:pt>
    <dgm:pt modelId="{739EB184-0504-4064-88BB-69720134E5B7}">
      <dgm:prSet/>
      <dgm:spPr/>
      <dgm:t>
        <a:bodyPr/>
        <a:lstStyle/>
        <a:p>
          <a:r>
            <a:rPr lang="hr-HR" dirty="0" smtClean="0"/>
            <a:t>Emocionalne posljedice</a:t>
          </a:r>
          <a:endParaRPr lang="hr-HR" dirty="0"/>
        </a:p>
      </dgm:t>
    </dgm:pt>
    <dgm:pt modelId="{366E129F-AF4D-4FA9-9BD8-CA0355400F04}" type="parTrans" cxnId="{187F3BB7-558D-4E2C-AE84-78AA01856865}">
      <dgm:prSet/>
      <dgm:spPr/>
      <dgm:t>
        <a:bodyPr/>
        <a:lstStyle/>
        <a:p>
          <a:endParaRPr lang="hr-HR"/>
        </a:p>
      </dgm:t>
    </dgm:pt>
    <dgm:pt modelId="{5A4CC82C-9611-49B4-96CD-E15A7D3E7F40}" type="sibTrans" cxnId="{187F3BB7-558D-4E2C-AE84-78AA01856865}">
      <dgm:prSet/>
      <dgm:spPr/>
      <dgm:t>
        <a:bodyPr/>
        <a:lstStyle/>
        <a:p>
          <a:endParaRPr lang="hr-HR"/>
        </a:p>
      </dgm:t>
    </dgm:pt>
    <dgm:pt modelId="{A4A2BC4E-A3C4-47F4-8157-B3C7DC052332}" type="pres">
      <dgm:prSet presAssocID="{16C02533-4296-4AF8-B8DE-FEABB4BCA36F}" presName="Name0" presStyleCnt="0">
        <dgm:presLayoutVars>
          <dgm:dir/>
          <dgm:resizeHandles val="exact"/>
        </dgm:presLayoutVars>
      </dgm:prSet>
      <dgm:spPr/>
    </dgm:pt>
    <dgm:pt modelId="{DE1990F0-039C-431E-BA28-CBB7027C79EF}" type="pres">
      <dgm:prSet presAssocID="{5D464BEC-CE17-4921-8764-8993AA28D8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2A4329-CEA7-4B29-9E20-30D81D950390}" type="pres">
      <dgm:prSet presAssocID="{27BDA5E3-4727-46F1-AE36-15BC48B9E656}" presName="sibTrans" presStyleLbl="sibTrans1D1" presStyleIdx="0" presStyleCnt="4"/>
      <dgm:spPr/>
      <dgm:t>
        <a:bodyPr/>
        <a:lstStyle/>
        <a:p>
          <a:endParaRPr lang="hr-HR"/>
        </a:p>
      </dgm:t>
    </dgm:pt>
    <dgm:pt modelId="{0433BB2E-0B43-4850-892C-7A11314629CE}" type="pres">
      <dgm:prSet presAssocID="{27BDA5E3-4727-46F1-AE36-15BC48B9E656}" presName="connectorText" presStyleLbl="sibTrans1D1" presStyleIdx="0" presStyleCnt="4"/>
      <dgm:spPr/>
      <dgm:t>
        <a:bodyPr/>
        <a:lstStyle/>
        <a:p>
          <a:endParaRPr lang="hr-HR"/>
        </a:p>
      </dgm:t>
    </dgm:pt>
    <dgm:pt modelId="{BD81CC37-1E14-465A-8815-268FCDE02969}" type="pres">
      <dgm:prSet presAssocID="{D0AD9A5C-ACD1-4346-9358-66F2C64556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35D255-42D7-4FE3-9CC3-2BFAD7221708}" type="pres">
      <dgm:prSet presAssocID="{55DF74E8-30B7-4952-B1D8-4D18D30BC954}" presName="sibTrans" presStyleLbl="sibTrans1D1" presStyleIdx="1" presStyleCnt="4"/>
      <dgm:spPr/>
      <dgm:t>
        <a:bodyPr/>
        <a:lstStyle/>
        <a:p>
          <a:endParaRPr lang="hr-HR"/>
        </a:p>
      </dgm:t>
    </dgm:pt>
    <dgm:pt modelId="{6AD0F729-ACE8-41C1-92B9-CF31BC41D54F}" type="pres">
      <dgm:prSet presAssocID="{55DF74E8-30B7-4952-B1D8-4D18D30BC954}" presName="connectorText" presStyleLbl="sibTrans1D1" presStyleIdx="1" presStyleCnt="4"/>
      <dgm:spPr/>
      <dgm:t>
        <a:bodyPr/>
        <a:lstStyle/>
        <a:p>
          <a:endParaRPr lang="hr-HR"/>
        </a:p>
      </dgm:t>
    </dgm:pt>
    <dgm:pt modelId="{BAF30B02-DF8D-48C8-9927-A8F920F25BCE}" type="pres">
      <dgm:prSet presAssocID="{94637AB1-9DCB-4490-A6BC-81991029F0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BC049D-824C-476D-AACA-F1751C8B15C1}" type="pres">
      <dgm:prSet presAssocID="{71BE9B93-61DB-4BDD-B3BC-BA41C8C79F63}" presName="sibTrans" presStyleLbl="sibTrans1D1" presStyleIdx="2" presStyleCnt="4"/>
      <dgm:spPr/>
      <dgm:t>
        <a:bodyPr/>
        <a:lstStyle/>
        <a:p>
          <a:endParaRPr lang="hr-HR"/>
        </a:p>
      </dgm:t>
    </dgm:pt>
    <dgm:pt modelId="{42048936-3D96-4E41-9759-8040CAF3B264}" type="pres">
      <dgm:prSet presAssocID="{71BE9B93-61DB-4BDD-B3BC-BA41C8C79F63}" presName="connectorText" presStyleLbl="sibTrans1D1" presStyleIdx="2" presStyleCnt="4"/>
      <dgm:spPr/>
      <dgm:t>
        <a:bodyPr/>
        <a:lstStyle/>
        <a:p>
          <a:endParaRPr lang="hr-HR"/>
        </a:p>
      </dgm:t>
    </dgm:pt>
    <dgm:pt modelId="{1F94ACE7-D274-4BED-8DB6-38519D20875F}" type="pres">
      <dgm:prSet presAssocID="{7C67FA75-0130-4F64-8A48-253112A333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78954B-F2CA-4E49-9115-7FD94E383FC3}" type="pres">
      <dgm:prSet presAssocID="{82B9AA22-E4AD-4A68-BFCC-EDF62AB5C9F5}" presName="sibTrans" presStyleLbl="sibTrans1D1" presStyleIdx="3" presStyleCnt="4"/>
      <dgm:spPr/>
      <dgm:t>
        <a:bodyPr/>
        <a:lstStyle/>
        <a:p>
          <a:endParaRPr lang="hr-HR"/>
        </a:p>
      </dgm:t>
    </dgm:pt>
    <dgm:pt modelId="{CA278A26-AA94-44DF-AB2F-3D41AFFC098A}" type="pres">
      <dgm:prSet presAssocID="{82B9AA22-E4AD-4A68-BFCC-EDF62AB5C9F5}" presName="connectorText" presStyleLbl="sibTrans1D1" presStyleIdx="3" presStyleCnt="4"/>
      <dgm:spPr/>
      <dgm:t>
        <a:bodyPr/>
        <a:lstStyle/>
        <a:p>
          <a:endParaRPr lang="hr-HR"/>
        </a:p>
      </dgm:t>
    </dgm:pt>
    <dgm:pt modelId="{F7E4377B-29A5-47F9-ADDE-431F48088E66}" type="pres">
      <dgm:prSet presAssocID="{739EB184-0504-4064-88BB-69720134E5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74E2DD1-1973-4219-B4D7-AEAF9715C664}" srcId="{16C02533-4296-4AF8-B8DE-FEABB4BCA36F}" destId="{94637AB1-9DCB-4490-A6BC-81991029F03D}" srcOrd="2" destOrd="0" parTransId="{A828A854-BA87-486F-B778-5DC3D55C201A}" sibTransId="{71BE9B93-61DB-4BDD-B3BC-BA41C8C79F63}"/>
    <dgm:cxn modelId="{CAA1E207-EFCB-4996-8359-022414E3BFA1}" type="presOf" srcId="{27BDA5E3-4727-46F1-AE36-15BC48B9E656}" destId="{0433BB2E-0B43-4850-892C-7A11314629CE}" srcOrd="1" destOrd="0" presId="urn:microsoft.com/office/officeart/2005/8/layout/bProcess3"/>
    <dgm:cxn modelId="{897B07EC-E261-4981-BC4B-A3A506EF5360}" type="presOf" srcId="{55DF74E8-30B7-4952-B1D8-4D18D30BC954}" destId="{C435D255-42D7-4FE3-9CC3-2BFAD7221708}" srcOrd="0" destOrd="0" presId="urn:microsoft.com/office/officeart/2005/8/layout/bProcess3"/>
    <dgm:cxn modelId="{680CA07B-0C0F-45FB-A8E4-6AADBB5110EB}" type="presOf" srcId="{94637AB1-9DCB-4490-A6BC-81991029F03D}" destId="{BAF30B02-DF8D-48C8-9927-A8F920F25BCE}" srcOrd="0" destOrd="0" presId="urn:microsoft.com/office/officeart/2005/8/layout/bProcess3"/>
    <dgm:cxn modelId="{C5780C93-6239-4D8F-BC2E-A0AEB15773C6}" type="presOf" srcId="{82B9AA22-E4AD-4A68-BFCC-EDF62AB5C9F5}" destId="{C278954B-F2CA-4E49-9115-7FD94E383FC3}" srcOrd="0" destOrd="0" presId="urn:microsoft.com/office/officeart/2005/8/layout/bProcess3"/>
    <dgm:cxn modelId="{B26664CB-FB04-4673-84F1-18175C71C04E}" type="presOf" srcId="{82B9AA22-E4AD-4A68-BFCC-EDF62AB5C9F5}" destId="{CA278A26-AA94-44DF-AB2F-3D41AFFC098A}" srcOrd="1" destOrd="0" presId="urn:microsoft.com/office/officeart/2005/8/layout/bProcess3"/>
    <dgm:cxn modelId="{1F955669-3F10-481C-BD45-573CBE9EB4B2}" srcId="{16C02533-4296-4AF8-B8DE-FEABB4BCA36F}" destId="{7C67FA75-0130-4F64-8A48-253112A33311}" srcOrd="3" destOrd="0" parTransId="{14339AE2-2494-44E5-AAC4-ECC3A6CB3F9D}" sibTransId="{82B9AA22-E4AD-4A68-BFCC-EDF62AB5C9F5}"/>
    <dgm:cxn modelId="{88DD1FCC-5D60-41A8-93BC-86EAAC796E9A}" type="presOf" srcId="{71BE9B93-61DB-4BDD-B3BC-BA41C8C79F63}" destId="{2ABC049D-824C-476D-AACA-F1751C8B15C1}" srcOrd="0" destOrd="0" presId="urn:microsoft.com/office/officeart/2005/8/layout/bProcess3"/>
    <dgm:cxn modelId="{3720A74A-BBF5-4BCF-9874-F62A53E72F53}" type="presOf" srcId="{D0AD9A5C-ACD1-4346-9358-66F2C64556EA}" destId="{BD81CC37-1E14-465A-8815-268FCDE02969}" srcOrd="0" destOrd="0" presId="urn:microsoft.com/office/officeart/2005/8/layout/bProcess3"/>
    <dgm:cxn modelId="{D54C88F1-3172-4743-8CA9-30D1D8B3FCFF}" type="presOf" srcId="{5D464BEC-CE17-4921-8764-8993AA28D8CC}" destId="{DE1990F0-039C-431E-BA28-CBB7027C79EF}" srcOrd="0" destOrd="0" presId="urn:microsoft.com/office/officeart/2005/8/layout/bProcess3"/>
    <dgm:cxn modelId="{FD4A1CB7-ACB9-43B7-A30E-2A58A0F65452}" type="presOf" srcId="{55DF74E8-30B7-4952-B1D8-4D18D30BC954}" destId="{6AD0F729-ACE8-41C1-92B9-CF31BC41D54F}" srcOrd="1" destOrd="0" presId="urn:microsoft.com/office/officeart/2005/8/layout/bProcess3"/>
    <dgm:cxn modelId="{69155D1F-6458-42AB-92E7-DED9826C8159}" type="presOf" srcId="{16C02533-4296-4AF8-B8DE-FEABB4BCA36F}" destId="{A4A2BC4E-A3C4-47F4-8157-B3C7DC052332}" srcOrd="0" destOrd="0" presId="urn:microsoft.com/office/officeart/2005/8/layout/bProcess3"/>
    <dgm:cxn modelId="{187F3BB7-558D-4E2C-AE84-78AA01856865}" srcId="{16C02533-4296-4AF8-B8DE-FEABB4BCA36F}" destId="{739EB184-0504-4064-88BB-69720134E5B7}" srcOrd="4" destOrd="0" parTransId="{366E129F-AF4D-4FA9-9BD8-CA0355400F04}" sibTransId="{5A4CC82C-9611-49B4-96CD-E15A7D3E7F40}"/>
    <dgm:cxn modelId="{9A4A8DB4-13D8-4EDD-8D54-27B6AC2F2599}" srcId="{16C02533-4296-4AF8-B8DE-FEABB4BCA36F}" destId="{5D464BEC-CE17-4921-8764-8993AA28D8CC}" srcOrd="0" destOrd="0" parTransId="{72866980-29E7-4332-88FB-873B8A75EF6B}" sibTransId="{27BDA5E3-4727-46F1-AE36-15BC48B9E656}"/>
    <dgm:cxn modelId="{41DD8498-D958-4852-AFB2-487035616A0E}" type="presOf" srcId="{739EB184-0504-4064-88BB-69720134E5B7}" destId="{F7E4377B-29A5-47F9-ADDE-431F48088E66}" srcOrd="0" destOrd="0" presId="urn:microsoft.com/office/officeart/2005/8/layout/bProcess3"/>
    <dgm:cxn modelId="{F31C8243-57E6-4498-9BAA-1772820E6B03}" type="presOf" srcId="{27BDA5E3-4727-46F1-AE36-15BC48B9E656}" destId="{912A4329-CEA7-4B29-9E20-30D81D950390}" srcOrd="0" destOrd="0" presId="urn:microsoft.com/office/officeart/2005/8/layout/bProcess3"/>
    <dgm:cxn modelId="{93D67043-CDAC-420A-AEC4-46FB3910260D}" type="presOf" srcId="{71BE9B93-61DB-4BDD-B3BC-BA41C8C79F63}" destId="{42048936-3D96-4E41-9759-8040CAF3B264}" srcOrd="1" destOrd="0" presId="urn:microsoft.com/office/officeart/2005/8/layout/bProcess3"/>
    <dgm:cxn modelId="{F891864E-3820-4E81-B727-DFF628ECA51D}" type="presOf" srcId="{7C67FA75-0130-4F64-8A48-253112A33311}" destId="{1F94ACE7-D274-4BED-8DB6-38519D20875F}" srcOrd="0" destOrd="0" presId="urn:microsoft.com/office/officeart/2005/8/layout/bProcess3"/>
    <dgm:cxn modelId="{4FDF134E-5543-4D7E-8FCF-83BDB25507ED}" srcId="{16C02533-4296-4AF8-B8DE-FEABB4BCA36F}" destId="{D0AD9A5C-ACD1-4346-9358-66F2C64556EA}" srcOrd="1" destOrd="0" parTransId="{1BDAAA53-0D1C-427F-871B-40A73D8055B5}" sibTransId="{55DF74E8-30B7-4952-B1D8-4D18D30BC954}"/>
    <dgm:cxn modelId="{22A1E8C1-7159-4C4C-9F5B-7EB2E64570BD}" type="presParOf" srcId="{A4A2BC4E-A3C4-47F4-8157-B3C7DC052332}" destId="{DE1990F0-039C-431E-BA28-CBB7027C79EF}" srcOrd="0" destOrd="0" presId="urn:microsoft.com/office/officeart/2005/8/layout/bProcess3"/>
    <dgm:cxn modelId="{1EE0A23D-7B9B-4927-871C-9FF3DA3C5395}" type="presParOf" srcId="{A4A2BC4E-A3C4-47F4-8157-B3C7DC052332}" destId="{912A4329-CEA7-4B29-9E20-30D81D950390}" srcOrd="1" destOrd="0" presId="urn:microsoft.com/office/officeart/2005/8/layout/bProcess3"/>
    <dgm:cxn modelId="{89EEDBBE-32CA-41CC-86C7-50EC66BDC5E1}" type="presParOf" srcId="{912A4329-CEA7-4B29-9E20-30D81D950390}" destId="{0433BB2E-0B43-4850-892C-7A11314629CE}" srcOrd="0" destOrd="0" presId="urn:microsoft.com/office/officeart/2005/8/layout/bProcess3"/>
    <dgm:cxn modelId="{2DD5B2D0-AC84-4220-B334-59B1571FC710}" type="presParOf" srcId="{A4A2BC4E-A3C4-47F4-8157-B3C7DC052332}" destId="{BD81CC37-1E14-465A-8815-268FCDE02969}" srcOrd="2" destOrd="0" presId="urn:microsoft.com/office/officeart/2005/8/layout/bProcess3"/>
    <dgm:cxn modelId="{A3E1B0A4-AF04-4FE6-9DAF-C30F9062402B}" type="presParOf" srcId="{A4A2BC4E-A3C4-47F4-8157-B3C7DC052332}" destId="{C435D255-42D7-4FE3-9CC3-2BFAD7221708}" srcOrd="3" destOrd="0" presId="urn:microsoft.com/office/officeart/2005/8/layout/bProcess3"/>
    <dgm:cxn modelId="{614286CD-DAF2-4D14-9467-C86C9E3224E2}" type="presParOf" srcId="{C435D255-42D7-4FE3-9CC3-2BFAD7221708}" destId="{6AD0F729-ACE8-41C1-92B9-CF31BC41D54F}" srcOrd="0" destOrd="0" presId="urn:microsoft.com/office/officeart/2005/8/layout/bProcess3"/>
    <dgm:cxn modelId="{B69FDC32-3841-4232-BE9A-CBBE43BA860E}" type="presParOf" srcId="{A4A2BC4E-A3C4-47F4-8157-B3C7DC052332}" destId="{BAF30B02-DF8D-48C8-9927-A8F920F25BCE}" srcOrd="4" destOrd="0" presId="urn:microsoft.com/office/officeart/2005/8/layout/bProcess3"/>
    <dgm:cxn modelId="{6C4D72EC-53F6-4F56-A1D7-24DDB4BA8807}" type="presParOf" srcId="{A4A2BC4E-A3C4-47F4-8157-B3C7DC052332}" destId="{2ABC049D-824C-476D-AACA-F1751C8B15C1}" srcOrd="5" destOrd="0" presId="urn:microsoft.com/office/officeart/2005/8/layout/bProcess3"/>
    <dgm:cxn modelId="{4D52E4D3-FFF2-4772-9DF7-E9CD181A5F34}" type="presParOf" srcId="{2ABC049D-824C-476D-AACA-F1751C8B15C1}" destId="{42048936-3D96-4E41-9759-8040CAF3B264}" srcOrd="0" destOrd="0" presId="urn:microsoft.com/office/officeart/2005/8/layout/bProcess3"/>
    <dgm:cxn modelId="{639CDF72-D340-4A8B-8A64-3D6D73169576}" type="presParOf" srcId="{A4A2BC4E-A3C4-47F4-8157-B3C7DC052332}" destId="{1F94ACE7-D274-4BED-8DB6-38519D20875F}" srcOrd="6" destOrd="0" presId="urn:microsoft.com/office/officeart/2005/8/layout/bProcess3"/>
    <dgm:cxn modelId="{19F040F7-1D92-4FA2-9BB9-F5D9A2DBCC9A}" type="presParOf" srcId="{A4A2BC4E-A3C4-47F4-8157-B3C7DC052332}" destId="{C278954B-F2CA-4E49-9115-7FD94E383FC3}" srcOrd="7" destOrd="0" presId="urn:microsoft.com/office/officeart/2005/8/layout/bProcess3"/>
    <dgm:cxn modelId="{5B4CA8E9-715A-45E2-8592-3FB7FF65B879}" type="presParOf" srcId="{C278954B-F2CA-4E49-9115-7FD94E383FC3}" destId="{CA278A26-AA94-44DF-AB2F-3D41AFFC098A}" srcOrd="0" destOrd="0" presId="urn:microsoft.com/office/officeart/2005/8/layout/bProcess3"/>
    <dgm:cxn modelId="{0031EAA9-4C41-4183-94F2-0B825FF58D21}" type="presParOf" srcId="{A4A2BC4E-A3C4-47F4-8157-B3C7DC052332}" destId="{F7E4377B-29A5-47F9-ADDE-431F48088E6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0F7EF5-E0F1-4ACD-8731-98B5CAD515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4616D7C-307B-4B61-848E-10742314FC46}">
      <dgm:prSet phldrT="[Tekst]"/>
      <dgm:spPr/>
      <dgm:t>
        <a:bodyPr/>
        <a:lstStyle/>
        <a:p>
          <a:r>
            <a:rPr lang="hr-HR" dirty="0" smtClean="0"/>
            <a:t>Socijalni kontakti uz brojna ograničenja</a:t>
          </a:r>
          <a:endParaRPr lang="hr-HR" dirty="0"/>
        </a:p>
      </dgm:t>
    </dgm:pt>
    <dgm:pt modelId="{BC1790DC-C55F-43FD-9FE0-9F9FA4BB5D38}" type="parTrans" cxnId="{55062C65-B792-4D8B-8392-AAE55B543A89}">
      <dgm:prSet/>
      <dgm:spPr/>
      <dgm:t>
        <a:bodyPr/>
        <a:lstStyle/>
        <a:p>
          <a:endParaRPr lang="hr-HR"/>
        </a:p>
      </dgm:t>
    </dgm:pt>
    <dgm:pt modelId="{13F944A4-9E03-419F-ADE7-2EFCE46528EA}" type="sibTrans" cxnId="{55062C65-B792-4D8B-8392-AAE55B543A89}">
      <dgm:prSet/>
      <dgm:spPr/>
      <dgm:t>
        <a:bodyPr/>
        <a:lstStyle/>
        <a:p>
          <a:endParaRPr lang="hr-HR"/>
        </a:p>
      </dgm:t>
    </dgm:pt>
    <dgm:pt modelId="{52CFFDEC-45C8-4649-A6C8-6292DD5D2397}">
      <dgm:prSet phldrT="[Tekst]"/>
      <dgm:spPr/>
      <dgm:t>
        <a:bodyPr/>
        <a:lstStyle/>
        <a:p>
          <a:r>
            <a:rPr lang="hr-HR" dirty="0" smtClean="0"/>
            <a:t>Izolacija i samoizolacija</a:t>
          </a:r>
          <a:endParaRPr lang="hr-HR" dirty="0"/>
        </a:p>
      </dgm:t>
    </dgm:pt>
    <dgm:pt modelId="{9BB485E1-27AA-4437-BB0D-4D50346E2F22}" type="parTrans" cxnId="{8927DADA-670B-4090-B5DD-D1CB7FE2B547}">
      <dgm:prSet/>
      <dgm:spPr/>
      <dgm:t>
        <a:bodyPr/>
        <a:lstStyle/>
        <a:p>
          <a:endParaRPr lang="hr-HR"/>
        </a:p>
      </dgm:t>
    </dgm:pt>
    <dgm:pt modelId="{CA225C69-083E-49CD-81B0-EDAF2695FFAD}" type="sibTrans" cxnId="{8927DADA-670B-4090-B5DD-D1CB7FE2B547}">
      <dgm:prSet/>
      <dgm:spPr/>
      <dgm:t>
        <a:bodyPr/>
        <a:lstStyle/>
        <a:p>
          <a:endParaRPr lang="hr-HR"/>
        </a:p>
      </dgm:t>
    </dgm:pt>
    <dgm:pt modelId="{0B4F85E2-CE6F-424D-BEE4-A985381C3295}">
      <dgm:prSet/>
      <dgm:spPr/>
      <dgm:t>
        <a:bodyPr/>
        <a:lstStyle/>
        <a:p>
          <a:r>
            <a:rPr lang="hr-HR" dirty="0" smtClean="0"/>
            <a:t>Povratak u škole</a:t>
          </a:r>
          <a:endParaRPr lang="hr-HR" dirty="0"/>
        </a:p>
      </dgm:t>
    </dgm:pt>
    <dgm:pt modelId="{2D048F82-5818-4DD2-91B5-D3743542EBBC}" type="parTrans" cxnId="{E27A817E-C965-4C8C-91B2-1AD9E1C14158}">
      <dgm:prSet/>
      <dgm:spPr/>
    </dgm:pt>
    <dgm:pt modelId="{2ECFD4EA-028E-4B32-9054-E12CB051D113}" type="sibTrans" cxnId="{E27A817E-C965-4C8C-91B2-1AD9E1C14158}">
      <dgm:prSet/>
      <dgm:spPr/>
    </dgm:pt>
    <dgm:pt modelId="{9EAA7E24-76F6-4CD0-9E32-4B3F593F8E9F}" type="pres">
      <dgm:prSet presAssocID="{E30F7EF5-E0F1-4ACD-8731-98B5CAD515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ADE8D70-A000-4A48-9BEF-FEABE23B841D}" type="pres">
      <dgm:prSet presAssocID="{0B4F85E2-CE6F-424D-BEE4-A985381C3295}" presName="linNode" presStyleCnt="0"/>
      <dgm:spPr/>
    </dgm:pt>
    <dgm:pt modelId="{8FDE9C91-F112-4212-A83B-8EDDD3040089}" type="pres">
      <dgm:prSet presAssocID="{0B4F85E2-CE6F-424D-BEE4-A985381C3295}" presName="parentShp" presStyleLbl="node1" presStyleIdx="0" presStyleCnt="3" custScaleX="4971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79310B-6691-41E7-958C-73BBF655973C}" type="pres">
      <dgm:prSet presAssocID="{0B4F85E2-CE6F-424D-BEE4-A985381C3295}" presName="childShp" presStyleLbl="bgAccFollowNode1" presStyleIdx="0" presStyleCnt="3">
        <dgm:presLayoutVars>
          <dgm:bulletEnabled val="1"/>
        </dgm:presLayoutVars>
      </dgm:prSet>
      <dgm:spPr/>
    </dgm:pt>
    <dgm:pt modelId="{062D3B89-A82E-4C02-8F9A-E672B572837C}" type="pres">
      <dgm:prSet presAssocID="{2ECFD4EA-028E-4B32-9054-E12CB051D113}" presName="spacing" presStyleCnt="0"/>
      <dgm:spPr/>
    </dgm:pt>
    <dgm:pt modelId="{99D1898B-F57F-4C47-8B55-3C08C12A5175}" type="pres">
      <dgm:prSet presAssocID="{94616D7C-307B-4B61-848E-10742314FC46}" presName="linNode" presStyleCnt="0"/>
      <dgm:spPr/>
    </dgm:pt>
    <dgm:pt modelId="{44D98250-D0A1-4D63-9135-CBB32303A5E9}" type="pres">
      <dgm:prSet presAssocID="{94616D7C-307B-4B61-848E-10742314FC46}" presName="parentShp" presStyleLbl="node1" presStyleIdx="1" presStyleCnt="3" custScaleX="26687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D68063-4661-4A76-9E4E-866FB9D7B2F8}" type="pres">
      <dgm:prSet presAssocID="{94616D7C-307B-4B61-848E-10742314FC46}" presName="childShp" presStyleLbl="bgAccFollowNode1" presStyleIdx="1" presStyleCnt="3" custScaleX="535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5AE593-213E-4604-BC62-DFEEC110175D}" type="pres">
      <dgm:prSet presAssocID="{13F944A4-9E03-419F-ADE7-2EFCE46528EA}" presName="spacing" presStyleCnt="0"/>
      <dgm:spPr/>
    </dgm:pt>
    <dgm:pt modelId="{61F8A937-2D21-443D-8FB1-4AA99CDDE70D}" type="pres">
      <dgm:prSet presAssocID="{52CFFDEC-45C8-4649-A6C8-6292DD5D2397}" presName="linNode" presStyleCnt="0"/>
      <dgm:spPr/>
    </dgm:pt>
    <dgm:pt modelId="{7B982DBB-D776-4221-BE99-AC7D40AA0E11}" type="pres">
      <dgm:prSet presAssocID="{52CFFDEC-45C8-4649-A6C8-6292DD5D2397}" presName="parentShp" presStyleLbl="node1" presStyleIdx="2" presStyleCnt="3" custScaleX="4806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7DDEA3-00FB-4C6C-B5C6-9C3FA21AF698}" type="pres">
      <dgm:prSet presAssocID="{52CFFDEC-45C8-4649-A6C8-6292DD5D2397}" presName="childShp" presStyleLbl="bgAccFollowNode1" presStyleIdx="2" presStyleCnt="3" custLinFactNeighborX="-32" custLinFactNeighborY="-503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27DADA-670B-4090-B5DD-D1CB7FE2B547}" srcId="{E30F7EF5-E0F1-4ACD-8731-98B5CAD515F5}" destId="{52CFFDEC-45C8-4649-A6C8-6292DD5D2397}" srcOrd="2" destOrd="0" parTransId="{9BB485E1-27AA-4437-BB0D-4D50346E2F22}" sibTransId="{CA225C69-083E-49CD-81B0-EDAF2695FFAD}"/>
    <dgm:cxn modelId="{E27A817E-C965-4C8C-91B2-1AD9E1C14158}" srcId="{E30F7EF5-E0F1-4ACD-8731-98B5CAD515F5}" destId="{0B4F85E2-CE6F-424D-BEE4-A985381C3295}" srcOrd="0" destOrd="0" parTransId="{2D048F82-5818-4DD2-91B5-D3743542EBBC}" sibTransId="{2ECFD4EA-028E-4B32-9054-E12CB051D113}"/>
    <dgm:cxn modelId="{0DA465D3-16C8-4B31-B140-9279BDEEC5E6}" type="presOf" srcId="{94616D7C-307B-4B61-848E-10742314FC46}" destId="{44D98250-D0A1-4D63-9135-CBB32303A5E9}" srcOrd="0" destOrd="0" presId="urn:microsoft.com/office/officeart/2005/8/layout/vList6"/>
    <dgm:cxn modelId="{8BE16FDD-D25E-4F42-AFEF-90371910FCBF}" type="presOf" srcId="{52CFFDEC-45C8-4649-A6C8-6292DD5D2397}" destId="{7B982DBB-D776-4221-BE99-AC7D40AA0E11}" srcOrd="0" destOrd="0" presId="urn:microsoft.com/office/officeart/2005/8/layout/vList6"/>
    <dgm:cxn modelId="{FDC11CD9-3D79-4544-A09C-F25D79F3A6E8}" type="presOf" srcId="{E30F7EF5-E0F1-4ACD-8731-98B5CAD515F5}" destId="{9EAA7E24-76F6-4CD0-9E32-4B3F593F8E9F}" srcOrd="0" destOrd="0" presId="urn:microsoft.com/office/officeart/2005/8/layout/vList6"/>
    <dgm:cxn modelId="{55062C65-B792-4D8B-8392-AAE55B543A89}" srcId="{E30F7EF5-E0F1-4ACD-8731-98B5CAD515F5}" destId="{94616D7C-307B-4B61-848E-10742314FC46}" srcOrd="1" destOrd="0" parTransId="{BC1790DC-C55F-43FD-9FE0-9F9FA4BB5D38}" sibTransId="{13F944A4-9E03-419F-ADE7-2EFCE46528EA}"/>
    <dgm:cxn modelId="{97B6F2D7-C7FD-4D72-B36E-20A053D7645D}" type="presOf" srcId="{0B4F85E2-CE6F-424D-BEE4-A985381C3295}" destId="{8FDE9C91-F112-4212-A83B-8EDDD3040089}" srcOrd="0" destOrd="0" presId="urn:microsoft.com/office/officeart/2005/8/layout/vList6"/>
    <dgm:cxn modelId="{E98B9C5C-4AD5-4DBF-951C-1111F874B6B5}" type="presParOf" srcId="{9EAA7E24-76F6-4CD0-9E32-4B3F593F8E9F}" destId="{9ADE8D70-A000-4A48-9BEF-FEABE23B841D}" srcOrd="0" destOrd="0" presId="urn:microsoft.com/office/officeart/2005/8/layout/vList6"/>
    <dgm:cxn modelId="{B4078A91-565B-4761-8D4E-177CAB603D7F}" type="presParOf" srcId="{9ADE8D70-A000-4A48-9BEF-FEABE23B841D}" destId="{8FDE9C91-F112-4212-A83B-8EDDD3040089}" srcOrd="0" destOrd="0" presId="urn:microsoft.com/office/officeart/2005/8/layout/vList6"/>
    <dgm:cxn modelId="{3531DC7F-A74F-438B-9D70-B9B932FB9D45}" type="presParOf" srcId="{9ADE8D70-A000-4A48-9BEF-FEABE23B841D}" destId="{5779310B-6691-41E7-958C-73BBF655973C}" srcOrd="1" destOrd="0" presId="urn:microsoft.com/office/officeart/2005/8/layout/vList6"/>
    <dgm:cxn modelId="{24A2553F-299A-4A1D-8C11-09022725C8C6}" type="presParOf" srcId="{9EAA7E24-76F6-4CD0-9E32-4B3F593F8E9F}" destId="{062D3B89-A82E-4C02-8F9A-E672B572837C}" srcOrd="1" destOrd="0" presId="urn:microsoft.com/office/officeart/2005/8/layout/vList6"/>
    <dgm:cxn modelId="{D347E8B4-A7C4-4DF1-94A5-CC8025805BC7}" type="presParOf" srcId="{9EAA7E24-76F6-4CD0-9E32-4B3F593F8E9F}" destId="{99D1898B-F57F-4C47-8B55-3C08C12A5175}" srcOrd="2" destOrd="0" presId="urn:microsoft.com/office/officeart/2005/8/layout/vList6"/>
    <dgm:cxn modelId="{C458B4A2-B64C-408E-BD73-D74CD5AFB094}" type="presParOf" srcId="{99D1898B-F57F-4C47-8B55-3C08C12A5175}" destId="{44D98250-D0A1-4D63-9135-CBB32303A5E9}" srcOrd="0" destOrd="0" presId="urn:microsoft.com/office/officeart/2005/8/layout/vList6"/>
    <dgm:cxn modelId="{22E9B5E7-7EBF-453B-B5EB-2956E364C75B}" type="presParOf" srcId="{99D1898B-F57F-4C47-8B55-3C08C12A5175}" destId="{3AD68063-4661-4A76-9E4E-866FB9D7B2F8}" srcOrd="1" destOrd="0" presId="urn:microsoft.com/office/officeart/2005/8/layout/vList6"/>
    <dgm:cxn modelId="{6BB673B9-DD56-410D-9954-FB1A9E7EFD5C}" type="presParOf" srcId="{9EAA7E24-76F6-4CD0-9E32-4B3F593F8E9F}" destId="{4A5AE593-213E-4604-BC62-DFEEC110175D}" srcOrd="3" destOrd="0" presId="urn:microsoft.com/office/officeart/2005/8/layout/vList6"/>
    <dgm:cxn modelId="{67B791A5-5CBA-43D4-80AE-D600040EE815}" type="presParOf" srcId="{9EAA7E24-76F6-4CD0-9E32-4B3F593F8E9F}" destId="{61F8A937-2D21-443D-8FB1-4AA99CDDE70D}" srcOrd="4" destOrd="0" presId="urn:microsoft.com/office/officeart/2005/8/layout/vList6"/>
    <dgm:cxn modelId="{9CAAFA46-F07E-4C7C-8E27-88D418F617CF}" type="presParOf" srcId="{61F8A937-2D21-443D-8FB1-4AA99CDDE70D}" destId="{7B982DBB-D776-4221-BE99-AC7D40AA0E11}" srcOrd="0" destOrd="0" presId="urn:microsoft.com/office/officeart/2005/8/layout/vList6"/>
    <dgm:cxn modelId="{1754E804-880E-49A9-B9F0-137CFAD102EF}" type="presParOf" srcId="{61F8A937-2D21-443D-8FB1-4AA99CDDE70D}" destId="{4F7DDEA3-00FB-4C6C-B5C6-9C3FA21AF6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AB5D48-A4BB-432E-BCE4-19C094526A0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981D3AF-6E87-47C7-8CB7-C027784F9434}">
      <dgm:prSet phldrT="[Tekst]" custT="1"/>
      <dgm:spPr/>
      <dgm:t>
        <a:bodyPr/>
        <a:lstStyle/>
        <a:p>
          <a:r>
            <a:rPr lang="hr-HR" sz="1400" dirty="0" smtClean="0"/>
            <a:t>pojačan strah od bolesti</a:t>
          </a:r>
          <a:endParaRPr lang="hr-HR" sz="1400" dirty="0"/>
        </a:p>
      </dgm:t>
    </dgm:pt>
    <dgm:pt modelId="{DA8B6B4D-59AC-48F0-9222-C1B9D0081302}" type="parTrans" cxnId="{11465E57-8AE5-4B1E-AE40-4136189DA43F}">
      <dgm:prSet/>
      <dgm:spPr/>
      <dgm:t>
        <a:bodyPr/>
        <a:lstStyle/>
        <a:p>
          <a:endParaRPr lang="hr-HR"/>
        </a:p>
      </dgm:t>
    </dgm:pt>
    <dgm:pt modelId="{2B4AFB22-902D-4DA1-BE4F-EB2F894D8A42}" type="sibTrans" cxnId="{11465E57-8AE5-4B1E-AE40-4136189DA43F}">
      <dgm:prSet/>
      <dgm:spPr/>
      <dgm:t>
        <a:bodyPr/>
        <a:lstStyle/>
        <a:p>
          <a:endParaRPr lang="hr-HR"/>
        </a:p>
      </dgm:t>
    </dgm:pt>
    <dgm:pt modelId="{5A6DAD67-9782-4567-8085-F0CAF34F59FD}">
      <dgm:prSet phldrT="[Tekst]" custT="1"/>
      <dgm:spPr/>
      <dgm:t>
        <a:bodyPr/>
        <a:lstStyle/>
        <a:p>
          <a:r>
            <a:rPr lang="hr-HR" sz="1400" dirty="0" smtClean="0"/>
            <a:t>neizvjesnost</a:t>
          </a:r>
          <a:endParaRPr lang="hr-HR" sz="1400" dirty="0"/>
        </a:p>
      </dgm:t>
    </dgm:pt>
    <dgm:pt modelId="{1B418FDC-40B9-41A7-80A4-4F6BA7B035D9}" type="parTrans" cxnId="{0B088CBB-CB43-4856-B994-70B472409A2C}">
      <dgm:prSet/>
      <dgm:spPr/>
      <dgm:t>
        <a:bodyPr/>
        <a:lstStyle/>
        <a:p>
          <a:endParaRPr lang="hr-HR"/>
        </a:p>
      </dgm:t>
    </dgm:pt>
    <dgm:pt modelId="{334A6662-FAF1-43DC-9236-7D2802E0CD83}" type="sibTrans" cxnId="{0B088CBB-CB43-4856-B994-70B472409A2C}">
      <dgm:prSet/>
      <dgm:spPr/>
      <dgm:t>
        <a:bodyPr/>
        <a:lstStyle/>
        <a:p>
          <a:endParaRPr lang="hr-HR"/>
        </a:p>
      </dgm:t>
    </dgm:pt>
    <dgm:pt modelId="{45B5C09A-74AE-4FFB-AA2D-12C346910315}">
      <dgm:prSet phldrT="[Tekst]" custT="1"/>
      <dgm:spPr/>
      <dgm:t>
        <a:bodyPr/>
        <a:lstStyle/>
        <a:p>
          <a:r>
            <a:rPr lang="hr-HR" sz="1400" dirty="0" smtClean="0"/>
            <a:t>anksioznost</a:t>
          </a:r>
          <a:endParaRPr lang="hr-HR" sz="1400" dirty="0"/>
        </a:p>
      </dgm:t>
    </dgm:pt>
    <dgm:pt modelId="{7F2FDA6E-DE71-4945-BD0F-7C52B2288F37}" type="parTrans" cxnId="{035C9943-73A7-4978-BFE9-E3466608FFA1}">
      <dgm:prSet/>
      <dgm:spPr/>
      <dgm:t>
        <a:bodyPr/>
        <a:lstStyle/>
        <a:p>
          <a:endParaRPr lang="hr-HR"/>
        </a:p>
      </dgm:t>
    </dgm:pt>
    <dgm:pt modelId="{7BE6A573-E3D4-4D43-ACA1-E08E6AF858B2}" type="sibTrans" cxnId="{035C9943-73A7-4978-BFE9-E3466608FFA1}">
      <dgm:prSet/>
      <dgm:spPr/>
      <dgm:t>
        <a:bodyPr/>
        <a:lstStyle/>
        <a:p>
          <a:endParaRPr lang="hr-HR"/>
        </a:p>
      </dgm:t>
    </dgm:pt>
    <dgm:pt modelId="{BCAD7DC5-22CA-4EF5-B40C-E480C84F39F4}">
      <dgm:prSet custT="1"/>
      <dgm:spPr/>
      <dgm:t>
        <a:bodyPr/>
        <a:lstStyle/>
        <a:p>
          <a:r>
            <a:rPr lang="hr-HR" sz="1400" dirty="0" smtClean="0"/>
            <a:t>pritisak</a:t>
          </a:r>
          <a:endParaRPr lang="hr-HR" sz="1400" dirty="0"/>
        </a:p>
      </dgm:t>
    </dgm:pt>
    <dgm:pt modelId="{9D2EAAE8-3A2B-4D9B-9E37-960D4BF18DBB}" type="parTrans" cxnId="{036FFF7F-17AA-405C-9D60-38B36866A471}">
      <dgm:prSet/>
      <dgm:spPr/>
      <dgm:t>
        <a:bodyPr/>
        <a:lstStyle/>
        <a:p>
          <a:endParaRPr lang="hr-HR"/>
        </a:p>
      </dgm:t>
    </dgm:pt>
    <dgm:pt modelId="{9A334878-470E-4658-9AEC-D4760F1FE533}" type="sibTrans" cxnId="{036FFF7F-17AA-405C-9D60-38B36866A471}">
      <dgm:prSet/>
      <dgm:spPr/>
      <dgm:t>
        <a:bodyPr/>
        <a:lstStyle/>
        <a:p>
          <a:endParaRPr lang="hr-HR"/>
        </a:p>
      </dgm:t>
    </dgm:pt>
    <dgm:pt modelId="{05F13450-6CA0-491F-968C-8A07F4F8040D}" type="pres">
      <dgm:prSet presAssocID="{25AB5D48-A4BB-432E-BCE4-19C094526A00}" presName="compositeShape" presStyleCnt="0">
        <dgm:presLayoutVars>
          <dgm:chMax val="7"/>
          <dgm:dir/>
          <dgm:resizeHandles val="exact"/>
        </dgm:presLayoutVars>
      </dgm:prSet>
      <dgm:spPr/>
    </dgm:pt>
    <dgm:pt modelId="{DF75ACC9-FAFC-4EE1-9D06-A66849CFEC4E}" type="pres">
      <dgm:prSet presAssocID="{9981D3AF-6E87-47C7-8CB7-C027784F9434}" presName="circ1" presStyleLbl="vennNode1" presStyleIdx="0" presStyleCnt="4"/>
      <dgm:spPr/>
      <dgm:t>
        <a:bodyPr/>
        <a:lstStyle/>
        <a:p>
          <a:endParaRPr lang="hr-HR"/>
        </a:p>
      </dgm:t>
    </dgm:pt>
    <dgm:pt modelId="{2AE3D84D-D73A-4B11-A82F-88BDF071D35C}" type="pres">
      <dgm:prSet presAssocID="{9981D3AF-6E87-47C7-8CB7-C027784F94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70F3EC-E856-4EC3-9A8A-93A5152E9FF9}" type="pres">
      <dgm:prSet presAssocID="{5A6DAD67-9782-4567-8085-F0CAF34F59FD}" presName="circ2" presStyleLbl="vennNode1" presStyleIdx="1" presStyleCnt="4" custScaleX="136244"/>
      <dgm:spPr/>
      <dgm:t>
        <a:bodyPr/>
        <a:lstStyle/>
        <a:p>
          <a:endParaRPr lang="hr-HR"/>
        </a:p>
      </dgm:t>
    </dgm:pt>
    <dgm:pt modelId="{45855807-FECA-4601-86F8-3C83D3AD4FEF}" type="pres">
      <dgm:prSet presAssocID="{5A6DAD67-9782-4567-8085-F0CAF34F59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50F68D-115C-474C-A23D-120C00BDB163}" type="pres">
      <dgm:prSet presAssocID="{BCAD7DC5-22CA-4EF5-B40C-E480C84F39F4}" presName="circ3" presStyleLbl="vennNode1" presStyleIdx="2" presStyleCnt="4"/>
      <dgm:spPr/>
      <dgm:t>
        <a:bodyPr/>
        <a:lstStyle/>
        <a:p>
          <a:endParaRPr lang="hr-HR"/>
        </a:p>
      </dgm:t>
    </dgm:pt>
    <dgm:pt modelId="{136147C1-6F45-4577-ACAC-BCE7295F1BFF}" type="pres">
      <dgm:prSet presAssocID="{BCAD7DC5-22CA-4EF5-B40C-E480C84F39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38A4B2-A0CB-4F0D-B65C-ADD48B1B1DEA}" type="pres">
      <dgm:prSet presAssocID="{45B5C09A-74AE-4FFB-AA2D-12C346910315}" presName="circ4" presStyleLbl="vennNode1" presStyleIdx="3" presStyleCnt="4" custScaleX="132000"/>
      <dgm:spPr/>
      <dgm:t>
        <a:bodyPr/>
        <a:lstStyle/>
        <a:p>
          <a:endParaRPr lang="hr-HR"/>
        </a:p>
      </dgm:t>
    </dgm:pt>
    <dgm:pt modelId="{7456525E-F341-4725-ACF5-0D987CE58A87}" type="pres">
      <dgm:prSet presAssocID="{45B5C09A-74AE-4FFB-AA2D-12C34691031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1465E57-8AE5-4B1E-AE40-4136189DA43F}" srcId="{25AB5D48-A4BB-432E-BCE4-19C094526A00}" destId="{9981D3AF-6E87-47C7-8CB7-C027784F9434}" srcOrd="0" destOrd="0" parTransId="{DA8B6B4D-59AC-48F0-9222-C1B9D0081302}" sibTransId="{2B4AFB22-902D-4DA1-BE4F-EB2F894D8A42}"/>
    <dgm:cxn modelId="{2CCFAF09-FF86-4E80-8332-051824A4F35F}" type="presOf" srcId="{BCAD7DC5-22CA-4EF5-B40C-E480C84F39F4}" destId="{AA50F68D-115C-474C-A23D-120C00BDB163}" srcOrd="0" destOrd="0" presId="urn:microsoft.com/office/officeart/2005/8/layout/venn1"/>
    <dgm:cxn modelId="{CED8E253-50BD-437E-8B83-AF90716A36BA}" type="presOf" srcId="{45B5C09A-74AE-4FFB-AA2D-12C346910315}" destId="{7138A4B2-A0CB-4F0D-B65C-ADD48B1B1DEA}" srcOrd="0" destOrd="0" presId="urn:microsoft.com/office/officeart/2005/8/layout/venn1"/>
    <dgm:cxn modelId="{F8E821E9-46EE-45AC-B752-145A8A07DCC7}" type="presOf" srcId="{5A6DAD67-9782-4567-8085-F0CAF34F59FD}" destId="{8F70F3EC-E856-4EC3-9A8A-93A5152E9FF9}" srcOrd="0" destOrd="0" presId="urn:microsoft.com/office/officeart/2005/8/layout/venn1"/>
    <dgm:cxn modelId="{8C214598-BDAC-45D0-91BC-45ACA3C0E5D6}" type="presOf" srcId="{9981D3AF-6E87-47C7-8CB7-C027784F9434}" destId="{2AE3D84D-D73A-4B11-A82F-88BDF071D35C}" srcOrd="1" destOrd="0" presId="urn:microsoft.com/office/officeart/2005/8/layout/venn1"/>
    <dgm:cxn modelId="{035C9943-73A7-4978-BFE9-E3466608FFA1}" srcId="{25AB5D48-A4BB-432E-BCE4-19C094526A00}" destId="{45B5C09A-74AE-4FFB-AA2D-12C346910315}" srcOrd="3" destOrd="0" parTransId="{7F2FDA6E-DE71-4945-BD0F-7C52B2288F37}" sibTransId="{7BE6A573-E3D4-4D43-ACA1-E08E6AF858B2}"/>
    <dgm:cxn modelId="{700B1308-50EB-46EC-969A-9D0436F1A12C}" type="presOf" srcId="{9981D3AF-6E87-47C7-8CB7-C027784F9434}" destId="{DF75ACC9-FAFC-4EE1-9D06-A66849CFEC4E}" srcOrd="0" destOrd="0" presId="urn:microsoft.com/office/officeart/2005/8/layout/venn1"/>
    <dgm:cxn modelId="{0B088CBB-CB43-4856-B994-70B472409A2C}" srcId="{25AB5D48-A4BB-432E-BCE4-19C094526A00}" destId="{5A6DAD67-9782-4567-8085-F0CAF34F59FD}" srcOrd="1" destOrd="0" parTransId="{1B418FDC-40B9-41A7-80A4-4F6BA7B035D9}" sibTransId="{334A6662-FAF1-43DC-9236-7D2802E0CD83}"/>
    <dgm:cxn modelId="{E7843701-A462-42AB-9DFA-1B0914E5F972}" type="presOf" srcId="{25AB5D48-A4BB-432E-BCE4-19C094526A00}" destId="{05F13450-6CA0-491F-968C-8A07F4F8040D}" srcOrd="0" destOrd="0" presId="urn:microsoft.com/office/officeart/2005/8/layout/venn1"/>
    <dgm:cxn modelId="{2E6132C9-0414-4AAD-AEAF-B589C944BBF2}" type="presOf" srcId="{BCAD7DC5-22CA-4EF5-B40C-E480C84F39F4}" destId="{136147C1-6F45-4577-ACAC-BCE7295F1BFF}" srcOrd="1" destOrd="0" presId="urn:microsoft.com/office/officeart/2005/8/layout/venn1"/>
    <dgm:cxn modelId="{EFB4864D-F307-4886-9866-46B1E16EE04F}" type="presOf" srcId="{5A6DAD67-9782-4567-8085-F0CAF34F59FD}" destId="{45855807-FECA-4601-86F8-3C83D3AD4FEF}" srcOrd="1" destOrd="0" presId="urn:microsoft.com/office/officeart/2005/8/layout/venn1"/>
    <dgm:cxn modelId="{036FFF7F-17AA-405C-9D60-38B36866A471}" srcId="{25AB5D48-A4BB-432E-BCE4-19C094526A00}" destId="{BCAD7DC5-22CA-4EF5-B40C-E480C84F39F4}" srcOrd="2" destOrd="0" parTransId="{9D2EAAE8-3A2B-4D9B-9E37-960D4BF18DBB}" sibTransId="{9A334878-470E-4658-9AEC-D4760F1FE533}"/>
    <dgm:cxn modelId="{161A3C93-1739-4600-86B0-A8F223BEA696}" type="presOf" srcId="{45B5C09A-74AE-4FFB-AA2D-12C346910315}" destId="{7456525E-F341-4725-ACF5-0D987CE58A87}" srcOrd="1" destOrd="0" presId="urn:microsoft.com/office/officeart/2005/8/layout/venn1"/>
    <dgm:cxn modelId="{7E01D407-B7E1-447D-8B70-D8B5E16FF5F7}" type="presParOf" srcId="{05F13450-6CA0-491F-968C-8A07F4F8040D}" destId="{DF75ACC9-FAFC-4EE1-9D06-A66849CFEC4E}" srcOrd="0" destOrd="0" presId="urn:microsoft.com/office/officeart/2005/8/layout/venn1"/>
    <dgm:cxn modelId="{AED94AB2-3724-41AC-BB98-1C10DBE920B6}" type="presParOf" srcId="{05F13450-6CA0-491F-968C-8A07F4F8040D}" destId="{2AE3D84D-D73A-4B11-A82F-88BDF071D35C}" srcOrd="1" destOrd="0" presId="urn:microsoft.com/office/officeart/2005/8/layout/venn1"/>
    <dgm:cxn modelId="{51090EF4-82D5-433C-9EEF-CDBE986DDE1D}" type="presParOf" srcId="{05F13450-6CA0-491F-968C-8A07F4F8040D}" destId="{8F70F3EC-E856-4EC3-9A8A-93A5152E9FF9}" srcOrd="2" destOrd="0" presId="urn:microsoft.com/office/officeart/2005/8/layout/venn1"/>
    <dgm:cxn modelId="{C6ADA067-5E9B-41FC-8181-F3A89F988F5D}" type="presParOf" srcId="{05F13450-6CA0-491F-968C-8A07F4F8040D}" destId="{45855807-FECA-4601-86F8-3C83D3AD4FEF}" srcOrd="3" destOrd="0" presId="urn:microsoft.com/office/officeart/2005/8/layout/venn1"/>
    <dgm:cxn modelId="{4D8777AF-99F8-49D5-8E47-C5855D952A9D}" type="presParOf" srcId="{05F13450-6CA0-491F-968C-8A07F4F8040D}" destId="{AA50F68D-115C-474C-A23D-120C00BDB163}" srcOrd="4" destOrd="0" presId="urn:microsoft.com/office/officeart/2005/8/layout/venn1"/>
    <dgm:cxn modelId="{C1384184-0508-4610-84C6-F6B3EE779C1A}" type="presParOf" srcId="{05F13450-6CA0-491F-968C-8A07F4F8040D}" destId="{136147C1-6F45-4577-ACAC-BCE7295F1BFF}" srcOrd="5" destOrd="0" presId="urn:microsoft.com/office/officeart/2005/8/layout/venn1"/>
    <dgm:cxn modelId="{400F9023-2E23-462B-98A9-CC07914BFD35}" type="presParOf" srcId="{05F13450-6CA0-491F-968C-8A07F4F8040D}" destId="{7138A4B2-A0CB-4F0D-B65C-ADD48B1B1DEA}" srcOrd="6" destOrd="0" presId="urn:microsoft.com/office/officeart/2005/8/layout/venn1"/>
    <dgm:cxn modelId="{FEB25C4F-38E1-4544-BA8F-B8A2D23C9591}" type="presParOf" srcId="{05F13450-6CA0-491F-968C-8A07F4F8040D}" destId="{7456525E-F341-4725-ACF5-0D987CE58A8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DE0791-EE47-4EF9-8B8B-AC84C072A414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3163B95-90AD-4ED7-84DA-FF19A81596C2}">
      <dgm:prSet phldrT="[Tekst]"/>
      <dgm:spPr/>
      <dgm:t>
        <a:bodyPr/>
        <a:lstStyle/>
        <a:p>
          <a:r>
            <a:rPr lang="hr-HR" dirty="0" smtClean="0"/>
            <a:t>„Osjećam se </a:t>
          </a:r>
          <a:r>
            <a:rPr lang="hr-HR" dirty="0" err="1" smtClean="0"/>
            <a:t>grooozno</a:t>
          </a:r>
          <a:r>
            <a:rPr lang="hr-HR" dirty="0" smtClean="0"/>
            <a:t> i mrzim </a:t>
          </a:r>
          <a:r>
            <a:rPr lang="hr-HR" dirty="0" err="1" smtClean="0"/>
            <a:t>maskeee</a:t>
          </a:r>
          <a:r>
            <a:rPr lang="hr-HR" dirty="0" smtClean="0"/>
            <a:t>!”</a:t>
          </a:r>
          <a:endParaRPr lang="hr-HR" dirty="0"/>
        </a:p>
      </dgm:t>
    </dgm:pt>
    <dgm:pt modelId="{52A86F0E-CD02-436D-A1A7-43EAE1851F9C}" type="parTrans" cxnId="{846A5F98-5C86-4EFA-A3FB-4D267BB4A3D5}">
      <dgm:prSet/>
      <dgm:spPr/>
      <dgm:t>
        <a:bodyPr/>
        <a:lstStyle/>
        <a:p>
          <a:endParaRPr lang="hr-HR"/>
        </a:p>
      </dgm:t>
    </dgm:pt>
    <dgm:pt modelId="{8C8767C5-70FA-4733-8BEE-143DF868D52F}" type="sibTrans" cxnId="{846A5F98-5C86-4EFA-A3FB-4D267BB4A3D5}">
      <dgm:prSet/>
      <dgm:spPr/>
      <dgm:t>
        <a:bodyPr/>
        <a:lstStyle/>
        <a:p>
          <a:endParaRPr lang="hr-HR"/>
        </a:p>
      </dgm:t>
    </dgm:pt>
    <dgm:pt modelId="{369B2AAF-0DF0-4F19-A990-246C2285616F}">
      <dgm:prSet phldrT="[Tekst]"/>
      <dgm:spPr/>
      <dgm:t>
        <a:bodyPr/>
        <a:lstStyle/>
        <a:p>
          <a:r>
            <a:rPr lang="hr-HR" dirty="0" smtClean="0"/>
            <a:t>„Jako mi je teško i postaje sve teže, puno mi je prijatelja u samoizolaciji”</a:t>
          </a:r>
          <a:endParaRPr lang="hr-HR" dirty="0"/>
        </a:p>
      </dgm:t>
    </dgm:pt>
    <dgm:pt modelId="{EF7920EA-623B-42DA-A29F-DA730EBB2205}" type="parTrans" cxnId="{40DC0D5D-E85F-495A-8F5C-370D75309D1E}">
      <dgm:prSet/>
      <dgm:spPr/>
      <dgm:t>
        <a:bodyPr/>
        <a:lstStyle/>
        <a:p>
          <a:endParaRPr lang="hr-HR"/>
        </a:p>
      </dgm:t>
    </dgm:pt>
    <dgm:pt modelId="{F7248375-6BE5-42C7-B545-F4AE7F5F0897}" type="sibTrans" cxnId="{40DC0D5D-E85F-495A-8F5C-370D75309D1E}">
      <dgm:prSet/>
      <dgm:spPr/>
      <dgm:t>
        <a:bodyPr/>
        <a:lstStyle/>
        <a:p>
          <a:endParaRPr lang="hr-HR"/>
        </a:p>
      </dgm:t>
    </dgm:pt>
    <dgm:pt modelId="{B6CCF06B-447E-465A-9EDE-28DDE5C0278A}">
      <dgm:prSet phldrT="[Tekst]"/>
      <dgm:spPr/>
      <dgm:t>
        <a:bodyPr/>
        <a:lstStyle/>
        <a:p>
          <a:r>
            <a:rPr lang="hr-HR" dirty="0" smtClean="0"/>
            <a:t>„Rastužuju me što se ne mogu normalno družiti, izlaziti, putovati”</a:t>
          </a:r>
          <a:endParaRPr lang="hr-HR" dirty="0"/>
        </a:p>
      </dgm:t>
    </dgm:pt>
    <dgm:pt modelId="{31BD8DB4-57D4-492F-8470-4BA8A94E32A0}" type="parTrans" cxnId="{A6B9B857-6E3D-493F-B687-69F613C2234C}">
      <dgm:prSet/>
      <dgm:spPr/>
      <dgm:t>
        <a:bodyPr/>
        <a:lstStyle/>
        <a:p>
          <a:endParaRPr lang="hr-HR"/>
        </a:p>
      </dgm:t>
    </dgm:pt>
    <dgm:pt modelId="{05A9F6B6-ABB2-4B78-A06B-A6E4A9FA1347}" type="sibTrans" cxnId="{A6B9B857-6E3D-493F-B687-69F613C2234C}">
      <dgm:prSet/>
      <dgm:spPr/>
      <dgm:t>
        <a:bodyPr/>
        <a:lstStyle/>
        <a:p>
          <a:endParaRPr lang="hr-HR"/>
        </a:p>
      </dgm:t>
    </dgm:pt>
    <dgm:pt modelId="{13FC3FFF-5161-4965-A6A5-61F5911D62A3}">
      <dgm:prSet phldrT="[Tekst]"/>
      <dgm:spPr/>
      <dgm:t>
        <a:bodyPr/>
        <a:lstStyle/>
        <a:p>
          <a:r>
            <a:rPr lang="hr-HR" dirty="0" smtClean="0"/>
            <a:t>„Loše, život mi se okrenuo naopačke”</a:t>
          </a:r>
          <a:endParaRPr lang="hr-HR" dirty="0"/>
        </a:p>
      </dgm:t>
    </dgm:pt>
    <dgm:pt modelId="{AC858432-92BA-4AF3-BB69-6F413621C497}" type="parTrans" cxnId="{C6BCC59B-29A3-4475-9E9A-DF9A6A36CDB8}">
      <dgm:prSet/>
      <dgm:spPr/>
      <dgm:t>
        <a:bodyPr/>
        <a:lstStyle/>
        <a:p>
          <a:endParaRPr lang="hr-HR"/>
        </a:p>
      </dgm:t>
    </dgm:pt>
    <dgm:pt modelId="{70301ECF-1085-4F86-B833-A740DC9953D5}" type="sibTrans" cxnId="{C6BCC59B-29A3-4475-9E9A-DF9A6A36CDB8}">
      <dgm:prSet/>
      <dgm:spPr/>
      <dgm:t>
        <a:bodyPr/>
        <a:lstStyle/>
        <a:p>
          <a:endParaRPr lang="hr-HR"/>
        </a:p>
      </dgm:t>
    </dgm:pt>
    <dgm:pt modelId="{4DCCBA91-474D-40AD-A247-5AB8481C780F}">
      <dgm:prSet phldrT="[Tekst]"/>
      <dgm:spPr/>
      <dgm:t>
        <a:bodyPr/>
        <a:lstStyle/>
        <a:p>
          <a:r>
            <a:rPr lang="hr-HR" dirty="0" smtClean="0"/>
            <a:t>„Zao mi je što sam izgubila dio svoje mladosti”</a:t>
          </a:r>
          <a:endParaRPr lang="hr-HR" dirty="0"/>
        </a:p>
      </dgm:t>
    </dgm:pt>
    <dgm:pt modelId="{63252E39-1794-4908-A245-A16D9FCFA2CE}" type="parTrans" cxnId="{EB531A12-A068-4A52-A8BC-BD5B9F7435D0}">
      <dgm:prSet/>
      <dgm:spPr/>
      <dgm:t>
        <a:bodyPr/>
        <a:lstStyle/>
        <a:p>
          <a:endParaRPr lang="hr-HR"/>
        </a:p>
      </dgm:t>
    </dgm:pt>
    <dgm:pt modelId="{11FC44ED-D8C5-4C37-B0CA-30F64292EF6A}" type="sibTrans" cxnId="{EB531A12-A068-4A52-A8BC-BD5B9F7435D0}">
      <dgm:prSet/>
      <dgm:spPr/>
      <dgm:t>
        <a:bodyPr/>
        <a:lstStyle/>
        <a:p>
          <a:endParaRPr lang="hr-HR"/>
        </a:p>
      </dgm:t>
    </dgm:pt>
    <dgm:pt modelId="{E9FF2F98-DD4B-4EC0-938E-EE413E962F98}">
      <dgm:prSet phldrT="[Tekst]"/>
      <dgm:spPr/>
      <dgm:t>
        <a:bodyPr/>
        <a:lstStyle/>
        <a:p>
          <a:r>
            <a:rPr lang="hr-HR" dirty="0" smtClean="0"/>
            <a:t>„Fali mi život bezbrižnog školarca”</a:t>
          </a:r>
          <a:endParaRPr lang="hr-HR" dirty="0"/>
        </a:p>
      </dgm:t>
    </dgm:pt>
    <dgm:pt modelId="{7F077263-ECDB-4097-B8C1-E9010AD71E87}" type="parTrans" cxnId="{398FB1F1-205B-4BB5-8711-C6EEBAA1A69F}">
      <dgm:prSet/>
      <dgm:spPr/>
      <dgm:t>
        <a:bodyPr/>
        <a:lstStyle/>
        <a:p>
          <a:endParaRPr lang="hr-HR"/>
        </a:p>
      </dgm:t>
    </dgm:pt>
    <dgm:pt modelId="{3F739C68-B862-4D04-98EF-45CFDAE85B25}" type="sibTrans" cxnId="{398FB1F1-205B-4BB5-8711-C6EEBAA1A69F}">
      <dgm:prSet/>
      <dgm:spPr/>
      <dgm:t>
        <a:bodyPr/>
        <a:lstStyle/>
        <a:p>
          <a:endParaRPr lang="hr-HR"/>
        </a:p>
      </dgm:t>
    </dgm:pt>
    <dgm:pt modelId="{17FD98B7-1FB3-4632-B2BE-1BAC6579B636}" type="pres">
      <dgm:prSet presAssocID="{76DE0791-EE47-4EF9-8B8B-AC84C072A41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r-HR"/>
        </a:p>
      </dgm:t>
    </dgm:pt>
    <dgm:pt modelId="{32AA0928-6D9E-4953-85BD-2E0B0FA5661B}" type="pres">
      <dgm:prSet presAssocID="{E3163B95-90AD-4ED7-84DA-FF19A81596C2}" presName="parenttextcomposite" presStyleCnt="0"/>
      <dgm:spPr/>
      <dgm:t>
        <a:bodyPr/>
        <a:lstStyle/>
        <a:p>
          <a:endParaRPr lang="hr-HR"/>
        </a:p>
      </dgm:t>
    </dgm:pt>
    <dgm:pt modelId="{33971BDA-D5BF-4B2A-A239-6B0E62F47028}" type="pres">
      <dgm:prSet presAssocID="{E3163B95-90AD-4ED7-84DA-FF19A81596C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70BC3D-63A3-4C16-86CF-E22D6C3485CC}" type="pres">
      <dgm:prSet presAssocID="{E3163B95-90AD-4ED7-84DA-FF19A81596C2}" presName="composite" presStyleCnt="0"/>
      <dgm:spPr/>
      <dgm:t>
        <a:bodyPr/>
        <a:lstStyle/>
        <a:p>
          <a:endParaRPr lang="hr-HR"/>
        </a:p>
      </dgm:t>
    </dgm:pt>
    <dgm:pt modelId="{A91C96DC-83B1-4487-84D3-C4FE6F58330C}" type="pres">
      <dgm:prSet presAssocID="{E3163B95-90AD-4ED7-84DA-FF19A81596C2}" presName="chevron1" presStyleLbl="alignNode1" presStyleIdx="0" presStyleCnt="21"/>
      <dgm:spPr/>
      <dgm:t>
        <a:bodyPr/>
        <a:lstStyle/>
        <a:p>
          <a:endParaRPr lang="hr-HR"/>
        </a:p>
      </dgm:t>
    </dgm:pt>
    <dgm:pt modelId="{9D2B60F2-297C-44ED-9AEC-FE5D22426A80}" type="pres">
      <dgm:prSet presAssocID="{E3163B95-90AD-4ED7-84DA-FF19A81596C2}" presName="chevron2" presStyleLbl="alignNode1" presStyleIdx="1" presStyleCnt="21"/>
      <dgm:spPr/>
      <dgm:t>
        <a:bodyPr/>
        <a:lstStyle/>
        <a:p>
          <a:endParaRPr lang="hr-HR"/>
        </a:p>
      </dgm:t>
    </dgm:pt>
    <dgm:pt modelId="{6AAAA9F1-9C8F-4A03-9CA1-08023C6198E5}" type="pres">
      <dgm:prSet presAssocID="{E3163B95-90AD-4ED7-84DA-FF19A81596C2}" presName="chevron3" presStyleLbl="alignNode1" presStyleIdx="2" presStyleCnt="21"/>
      <dgm:spPr/>
      <dgm:t>
        <a:bodyPr/>
        <a:lstStyle/>
        <a:p>
          <a:endParaRPr lang="hr-HR"/>
        </a:p>
      </dgm:t>
    </dgm:pt>
    <dgm:pt modelId="{BCDCF493-FD05-445A-B784-8B1AA1DEFCA3}" type="pres">
      <dgm:prSet presAssocID="{E3163B95-90AD-4ED7-84DA-FF19A81596C2}" presName="chevron4" presStyleLbl="alignNode1" presStyleIdx="3" presStyleCnt="21"/>
      <dgm:spPr/>
      <dgm:t>
        <a:bodyPr/>
        <a:lstStyle/>
        <a:p>
          <a:endParaRPr lang="hr-HR"/>
        </a:p>
      </dgm:t>
    </dgm:pt>
    <dgm:pt modelId="{BD0A3460-7956-4FB2-B5FF-F83D1259D8DE}" type="pres">
      <dgm:prSet presAssocID="{E3163B95-90AD-4ED7-84DA-FF19A81596C2}" presName="chevron5" presStyleLbl="alignNode1" presStyleIdx="4" presStyleCnt="21"/>
      <dgm:spPr/>
      <dgm:t>
        <a:bodyPr/>
        <a:lstStyle/>
        <a:p>
          <a:endParaRPr lang="hr-HR"/>
        </a:p>
      </dgm:t>
    </dgm:pt>
    <dgm:pt modelId="{2EE23F32-BFCD-404C-A0EF-B220D0F533CA}" type="pres">
      <dgm:prSet presAssocID="{E3163B95-90AD-4ED7-84DA-FF19A81596C2}" presName="chevron6" presStyleLbl="alignNode1" presStyleIdx="5" presStyleCnt="21"/>
      <dgm:spPr/>
      <dgm:t>
        <a:bodyPr/>
        <a:lstStyle/>
        <a:p>
          <a:endParaRPr lang="hr-HR"/>
        </a:p>
      </dgm:t>
    </dgm:pt>
    <dgm:pt modelId="{7104DF94-C572-4191-97D2-D48A1629E3F0}" type="pres">
      <dgm:prSet presAssocID="{E3163B95-90AD-4ED7-84DA-FF19A81596C2}" presName="chevron7" presStyleLbl="alignNode1" presStyleIdx="6" presStyleCnt="21"/>
      <dgm:spPr/>
      <dgm:t>
        <a:bodyPr/>
        <a:lstStyle/>
        <a:p>
          <a:endParaRPr lang="hr-HR"/>
        </a:p>
      </dgm:t>
    </dgm:pt>
    <dgm:pt modelId="{AE04EEDE-6E15-4073-B868-9601AE097442}" type="pres">
      <dgm:prSet presAssocID="{E3163B95-90AD-4ED7-84DA-FF19A81596C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0CB62A-6900-4211-8F0C-28060A6B2BDD}" type="pres">
      <dgm:prSet presAssocID="{8C8767C5-70FA-4733-8BEE-143DF868D52F}" presName="sibTrans" presStyleCnt="0"/>
      <dgm:spPr/>
      <dgm:t>
        <a:bodyPr/>
        <a:lstStyle/>
        <a:p>
          <a:endParaRPr lang="hr-HR"/>
        </a:p>
      </dgm:t>
    </dgm:pt>
    <dgm:pt modelId="{9E0C17E3-7A7A-491F-91B1-7E0333B7AFAE}" type="pres">
      <dgm:prSet presAssocID="{B6CCF06B-447E-465A-9EDE-28DDE5C0278A}" presName="parenttextcomposite" presStyleCnt="0"/>
      <dgm:spPr/>
      <dgm:t>
        <a:bodyPr/>
        <a:lstStyle/>
        <a:p>
          <a:endParaRPr lang="hr-HR"/>
        </a:p>
      </dgm:t>
    </dgm:pt>
    <dgm:pt modelId="{2FBAC450-D674-4354-A279-A1F7C9515597}" type="pres">
      <dgm:prSet presAssocID="{B6CCF06B-447E-465A-9EDE-28DDE5C0278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962EC2-B47A-43BF-914D-BBADC80CBE05}" type="pres">
      <dgm:prSet presAssocID="{B6CCF06B-447E-465A-9EDE-28DDE5C0278A}" presName="composite" presStyleCnt="0"/>
      <dgm:spPr/>
      <dgm:t>
        <a:bodyPr/>
        <a:lstStyle/>
        <a:p>
          <a:endParaRPr lang="hr-HR"/>
        </a:p>
      </dgm:t>
    </dgm:pt>
    <dgm:pt modelId="{3BD21CA7-4F90-469E-8653-C91E72C46C03}" type="pres">
      <dgm:prSet presAssocID="{B6CCF06B-447E-465A-9EDE-28DDE5C0278A}" presName="chevron1" presStyleLbl="alignNode1" presStyleIdx="7" presStyleCnt="21"/>
      <dgm:spPr/>
      <dgm:t>
        <a:bodyPr/>
        <a:lstStyle/>
        <a:p>
          <a:endParaRPr lang="hr-HR"/>
        </a:p>
      </dgm:t>
    </dgm:pt>
    <dgm:pt modelId="{2DE71234-8CA5-48F9-9159-C2718D9B09A9}" type="pres">
      <dgm:prSet presAssocID="{B6CCF06B-447E-465A-9EDE-28DDE5C0278A}" presName="chevron2" presStyleLbl="alignNode1" presStyleIdx="8" presStyleCnt="21"/>
      <dgm:spPr/>
      <dgm:t>
        <a:bodyPr/>
        <a:lstStyle/>
        <a:p>
          <a:endParaRPr lang="hr-HR"/>
        </a:p>
      </dgm:t>
    </dgm:pt>
    <dgm:pt modelId="{0C9F77D3-62F4-4EBD-9CAA-6E52151E3ABD}" type="pres">
      <dgm:prSet presAssocID="{B6CCF06B-447E-465A-9EDE-28DDE5C0278A}" presName="chevron3" presStyleLbl="alignNode1" presStyleIdx="9" presStyleCnt="21"/>
      <dgm:spPr/>
      <dgm:t>
        <a:bodyPr/>
        <a:lstStyle/>
        <a:p>
          <a:endParaRPr lang="hr-HR"/>
        </a:p>
      </dgm:t>
    </dgm:pt>
    <dgm:pt modelId="{2DAA51DD-C977-43E0-9C4D-D82377F2E20D}" type="pres">
      <dgm:prSet presAssocID="{B6CCF06B-447E-465A-9EDE-28DDE5C0278A}" presName="chevron4" presStyleLbl="alignNode1" presStyleIdx="10" presStyleCnt="21"/>
      <dgm:spPr/>
      <dgm:t>
        <a:bodyPr/>
        <a:lstStyle/>
        <a:p>
          <a:endParaRPr lang="hr-HR"/>
        </a:p>
      </dgm:t>
    </dgm:pt>
    <dgm:pt modelId="{887DCD5A-1A3B-46C7-8823-29BF0E0D8A29}" type="pres">
      <dgm:prSet presAssocID="{B6CCF06B-447E-465A-9EDE-28DDE5C0278A}" presName="chevron5" presStyleLbl="alignNode1" presStyleIdx="11" presStyleCnt="21"/>
      <dgm:spPr/>
      <dgm:t>
        <a:bodyPr/>
        <a:lstStyle/>
        <a:p>
          <a:endParaRPr lang="hr-HR"/>
        </a:p>
      </dgm:t>
    </dgm:pt>
    <dgm:pt modelId="{5F1BD0D4-6C2A-44F0-909E-2C37ECA084AE}" type="pres">
      <dgm:prSet presAssocID="{B6CCF06B-447E-465A-9EDE-28DDE5C0278A}" presName="chevron6" presStyleLbl="alignNode1" presStyleIdx="12" presStyleCnt="21"/>
      <dgm:spPr/>
      <dgm:t>
        <a:bodyPr/>
        <a:lstStyle/>
        <a:p>
          <a:endParaRPr lang="hr-HR"/>
        </a:p>
      </dgm:t>
    </dgm:pt>
    <dgm:pt modelId="{19B127BB-F252-49E6-9576-3DF72135A0AE}" type="pres">
      <dgm:prSet presAssocID="{B6CCF06B-447E-465A-9EDE-28DDE5C0278A}" presName="chevron7" presStyleLbl="alignNode1" presStyleIdx="13" presStyleCnt="21"/>
      <dgm:spPr/>
      <dgm:t>
        <a:bodyPr/>
        <a:lstStyle/>
        <a:p>
          <a:endParaRPr lang="hr-HR"/>
        </a:p>
      </dgm:t>
    </dgm:pt>
    <dgm:pt modelId="{F4745FCE-7964-4248-A11D-5BDA0AACE555}" type="pres">
      <dgm:prSet presAssocID="{B6CCF06B-447E-465A-9EDE-28DDE5C0278A}" presName="childtext" presStyleLbl="solidFgAcc1" presStyleIdx="1" presStyleCnt="3" custLinFactNeighborX="-165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20F174-9849-41E6-9056-34E80CB5D09B}" type="pres">
      <dgm:prSet presAssocID="{05A9F6B6-ABB2-4B78-A06B-A6E4A9FA1347}" presName="sibTrans" presStyleCnt="0"/>
      <dgm:spPr/>
      <dgm:t>
        <a:bodyPr/>
        <a:lstStyle/>
        <a:p>
          <a:endParaRPr lang="hr-HR"/>
        </a:p>
      </dgm:t>
    </dgm:pt>
    <dgm:pt modelId="{4180B184-34C9-454D-8106-EDC86F96BC24}" type="pres">
      <dgm:prSet presAssocID="{4DCCBA91-474D-40AD-A247-5AB8481C780F}" presName="parenttextcomposite" presStyleCnt="0"/>
      <dgm:spPr/>
      <dgm:t>
        <a:bodyPr/>
        <a:lstStyle/>
        <a:p>
          <a:endParaRPr lang="hr-HR"/>
        </a:p>
      </dgm:t>
    </dgm:pt>
    <dgm:pt modelId="{F741DC8D-74E9-4A75-A854-59F8042C08F8}" type="pres">
      <dgm:prSet presAssocID="{4DCCBA91-474D-40AD-A247-5AB8481C780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71D8F2-D61F-4217-B28D-BFF8C00789E4}" type="pres">
      <dgm:prSet presAssocID="{4DCCBA91-474D-40AD-A247-5AB8481C780F}" presName="composite" presStyleCnt="0"/>
      <dgm:spPr/>
      <dgm:t>
        <a:bodyPr/>
        <a:lstStyle/>
        <a:p>
          <a:endParaRPr lang="hr-HR"/>
        </a:p>
      </dgm:t>
    </dgm:pt>
    <dgm:pt modelId="{676DC933-0889-4936-8CE3-B8B36CA77B5F}" type="pres">
      <dgm:prSet presAssocID="{4DCCBA91-474D-40AD-A247-5AB8481C780F}" presName="chevron1" presStyleLbl="alignNode1" presStyleIdx="14" presStyleCnt="21"/>
      <dgm:spPr/>
      <dgm:t>
        <a:bodyPr/>
        <a:lstStyle/>
        <a:p>
          <a:endParaRPr lang="hr-HR"/>
        </a:p>
      </dgm:t>
    </dgm:pt>
    <dgm:pt modelId="{A302A9D1-38EB-4F98-A0AF-FDF64F8201BE}" type="pres">
      <dgm:prSet presAssocID="{4DCCBA91-474D-40AD-A247-5AB8481C780F}" presName="chevron2" presStyleLbl="alignNode1" presStyleIdx="15" presStyleCnt="21"/>
      <dgm:spPr/>
      <dgm:t>
        <a:bodyPr/>
        <a:lstStyle/>
        <a:p>
          <a:endParaRPr lang="hr-HR"/>
        </a:p>
      </dgm:t>
    </dgm:pt>
    <dgm:pt modelId="{C75E909B-F109-442F-83C7-451E17B85744}" type="pres">
      <dgm:prSet presAssocID="{4DCCBA91-474D-40AD-A247-5AB8481C780F}" presName="chevron3" presStyleLbl="alignNode1" presStyleIdx="16" presStyleCnt="21"/>
      <dgm:spPr/>
      <dgm:t>
        <a:bodyPr/>
        <a:lstStyle/>
        <a:p>
          <a:endParaRPr lang="hr-HR"/>
        </a:p>
      </dgm:t>
    </dgm:pt>
    <dgm:pt modelId="{AFD412F4-0489-42B8-8BB4-E810A499A930}" type="pres">
      <dgm:prSet presAssocID="{4DCCBA91-474D-40AD-A247-5AB8481C780F}" presName="chevron4" presStyleLbl="alignNode1" presStyleIdx="17" presStyleCnt="21"/>
      <dgm:spPr/>
      <dgm:t>
        <a:bodyPr/>
        <a:lstStyle/>
        <a:p>
          <a:endParaRPr lang="hr-HR"/>
        </a:p>
      </dgm:t>
    </dgm:pt>
    <dgm:pt modelId="{CE2605F7-6145-4B37-B174-22CFB469368A}" type="pres">
      <dgm:prSet presAssocID="{4DCCBA91-474D-40AD-A247-5AB8481C780F}" presName="chevron5" presStyleLbl="alignNode1" presStyleIdx="18" presStyleCnt="21"/>
      <dgm:spPr/>
      <dgm:t>
        <a:bodyPr/>
        <a:lstStyle/>
        <a:p>
          <a:endParaRPr lang="hr-HR"/>
        </a:p>
      </dgm:t>
    </dgm:pt>
    <dgm:pt modelId="{68E0AF83-2A85-42C4-BF51-84AA07E05966}" type="pres">
      <dgm:prSet presAssocID="{4DCCBA91-474D-40AD-A247-5AB8481C780F}" presName="chevron6" presStyleLbl="alignNode1" presStyleIdx="19" presStyleCnt="21"/>
      <dgm:spPr/>
      <dgm:t>
        <a:bodyPr/>
        <a:lstStyle/>
        <a:p>
          <a:endParaRPr lang="hr-HR"/>
        </a:p>
      </dgm:t>
    </dgm:pt>
    <dgm:pt modelId="{326CDD52-DB68-4C6C-818E-08167B2DCC3F}" type="pres">
      <dgm:prSet presAssocID="{4DCCBA91-474D-40AD-A247-5AB8481C780F}" presName="chevron7" presStyleLbl="alignNode1" presStyleIdx="20" presStyleCnt="21"/>
      <dgm:spPr/>
      <dgm:t>
        <a:bodyPr/>
        <a:lstStyle/>
        <a:p>
          <a:endParaRPr lang="hr-HR"/>
        </a:p>
      </dgm:t>
    </dgm:pt>
    <dgm:pt modelId="{D860FF66-E867-4D2A-BEE6-D982B5633756}" type="pres">
      <dgm:prSet presAssocID="{4DCCBA91-474D-40AD-A247-5AB8481C780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6B9B857-6E3D-493F-B687-69F613C2234C}" srcId="{76DE0791-EE47-4EF9-8B8B-AC84C072A414}" destId="{B6CCF06B-447E-465A-9EDE-28DDE5C0278A}" srcOrd="1" destOrd="0" parTransId="{31BD8DB4-57D4-492F-8470-4BA8A94E32A0}" sibTransId="{05A9F6B6-ABB2-4B78-A06B-A6E4A9FA1347}"/>
    <dgm:cxn modelId="{C6BCC59B-29A3-4475-9E9A-DF9A6A36CDB8}" srcId="{B6CCF06B-447E-465A-9EDE-28DDE5C0278A}" destId="{13FC3FFF-5161-4965-A6A5-61F5911D62A3}" srcOrd="0" destOrd="0" parTransId="{AC858432-92BA-4AF3-BB69-6F413621C497}" sibTransId="{70301ECF-1085-4F86-B833-A740DC9953D5}"/>
    <dgm:cxn modelId="{398FB1F1-205B-4BB5-8711-C6EEBAA1A69F}" srcId="{4DCCBA91-474D-40AD-A247-5AB8481C780F}" destId="{E9FF2F98-DD4B-4EC0-938E-EE413E962F98}" srcOrd="0" destOrd="0" parTransId="{7F077263-ECDB-4097-B8C1-E9010AD71E87}" sibTransId="{3F739C68-B862-4D04-98EF-45CFDAE85B25}"/>
    <dgm:cxn modelId="{1DF97C04-96AD-4A91-9808-43B7888A9AB9}" type="presOf" srcId="{13FC3FFF-5161-4965-A6A5-61F5911D62A3}" destId="{F4745FCE-7964-4248-A11D-5BDA0AACE555}" srcOrd="0" destOrd="0" presId="urn:microsoft.com/office/officeart/2008/layout/VerticalAccentList"/>
    <dgm:cxn modelId="{9703964B-6FBE-42FA-83E9-934BBFCB5F59}" type="presOf" srcId="{E9FF2F98-DD4B-4EC0-938E-EE413E962F98}" destId="{D860FF66-E867-4D2A-BEE6-D982B5633756}" srcOrd="0" destOrd="0" presId="urn:microsoft.com/office/officeart/2008/layout/VerticalAccentList"/>
    <dgm:cxn modelId="{9F043FE3-44CE-4E77-901F-288E9776B517}" type="presOf" srcId="{76DE0791-EE47-4EF9-8B8B-AC84C072A414}" destId="{17FD98B7-1FB3-4632-B2BE-1BAC6579B636}" srcOrd="0" destOrd="0" presId="urn:microsoft.com/office/officeart/2008/layout/VerticalAccentList"/>
    <dgm:cxn modelId="{EB531A12-A068-4A52-A8BC-BD5B9F7435D0}" srcId="{76DE0791-EE47-4EF9-8B8B-AC84C072A414}" destId="{4DCCBA91-474D-40AD-A247-5AB8481C780F}" srcOrd="2" destOrd="0" parTransId="{63252E39-1794-4908-A245-A16D9FCFA2CE}" sibTransId="{11FC44ED-D8C5-4C37-B0CA-30F64292EF6A}"/>
    <dgm:cxn modelId="{44735339-846D-4C29-B583-BE280EC6E792}" type="presOf" srcId="{E3163B95-90AD-4ED7-84DA-FF19A81596C2}" destId="{33971BDA-D5BF-4B2A-A239-6B0E62F47028}" srcOrd="0" destOrd="0" presId="urn:microsoft.com/office/officeart/2008/layout/VerticalAccentList"/>
    <dgm:cxn modelId="{3B024FAA-FBAB-4654-BF46-EFDC1965C288}" type="presOf" srcId="{B6CCF06B-447E-465A-9EDE-28DDE5C0278A}" destId="{2FBAC450-D674-4354-A279-A1F7C9515597}" srcOrd="0" destOrd="0" presId="urn:microsoft.com/office/officeart/2008/layout/VerticalAccentList"/>
    <dgm:cxn modelId="{B21E5D2A-7585-4DF1-A154-322ADFBB4713}" type="presOf" srcId="{4DCCBA91-474D-40AD-A247-5AB8481C780F}" destId="{F741DC8D-74E9-4A75-A854-59F8042C08F8}" srcOrd="0" destOrd="0" presId="urn:microsoft.com/office/officeart/2008/layout/VerticalAccentList"/>
    <dgm:cxn modelId="{40DC0D5D-E85F-495A-8F5C-370D75309D1E}" srcId="{E3163B95-90AD-4ED7-84DA-FF19A81596C2}" destId="{369B2AAF-0DF0-4F19-A990-246C2285616F}" srcOrd="0" destOrd="0" parTransId="{EF7920EA-623B-42DA-A29F-DA730EBB2205}" sibTransId="{F7248375-6BE5-42C7-B545-F4AE7F5F0897}"/>
    <dgm:cxn modelId="{7A1EFC56-2D9B-4DA3-B760-22B557CC8EF9}" type="presOf" srcId="{369B2AAF-0DF0-4F19-A990-246C2285616F}" destId="{AE04EEDE-6E15-4073-B868-9601AE097442}" srcOrd="0" destOrd="0" presId="urn:microsoft.com/office/officeart/2008/layout/VerticalAccentList"/>
    <dgm:cxn modelId="{846A5F98-5C86-4EFA-A3FB-4D267BB4A3D5}" srcId="{76DE0791-EE47-4EF9-8B8B-AC84C072A414}" destId="{E3163B95-90AD-4ED7-84DA-FF19A81596C2}" srcOrd="0" destOrd="0" parTransId="{52A86F0E-CD02-436D-A1A7-43EAE1851F9C}" sibTransId="{8C8767C5-70FA-4733-8BEE-143DF868D52F}"/>
    <dgm:cxn modelId="{421FC1E3-7AD4-4763-9AF6-28DC16A5FC5C}" type="presParOf" srcId="{17FD98B7-1FB3-4632-B2BE-1BAC6579B636}" destId="{32AA0928-6D9E-4953-85BD-2E0B0FA5661B}" srcOrd="0" destOrd="0" presId="urn:microsoft.com/office/officeart/2008/layout/VerticalAccentList"/>
    <dgm:cxn modelId="{61DE172D-E732-4D3C-A3A8-4EBE65ACB779}" type="presParOf" srcId="{32AA0928-6D9E-4953-85BD-2E0B0FA5661B}" destId="{33971BDA-D5BF-4B2A-A239-6B0E62F47028}" srcOrd="0" destOrd="0" presId="urn:microsoft.com/office/officeart/2008/layout/VerticalAccentList"/>
    <dgm:cxn modelId="{C147607D-0B0D-4C82-8881-B2D750E38BF1}" type="presParOf" srcId="{17FD98B7-1FB3-4632-B2BE-1BAC6579B636}" destId="{D170BC3D-63A3-4C16-86CF-E22D6C3485CC}" srcOrd="1" destOrd="0" presId="urn:microsoft.com/office/officeart/2008/layout/VerticalAccentList"/>
    <dgm:cxn modelId="{19EAF50C-702F-4176-B3A7-8128367221E0}" type="presParOf" srcId="{D170BC3D-63A3-4C16-86CF-E22D6C3485CC}" destId="{A91C96DC-83B1-4487-84D3-C4FE6F58330C}" srcOrd="0" destOrd="0" presId="urn:microsoft.com/office/officeart/2008/layout/VerticalAccentList"/>
    <dgm:cxn modelId="{BF1BA238-7BFB-4D98-83C9-751C4476FAD9}" type="presParOf" srcId="{D170BC3D-63A3-4C16-86CF-E22D6C3485CC}" destId="{9D2B60F2-297C-44ED-9AEC-FE5D22426A80}" srcOrd="1" destOrd="0" presId="urn:microsoft.com/office/officeart/2008/layout/VerticalAccentList"/>
    <dgm:cxn modelId="{37139051-02E9-46F6-A0AF-86E34FBAEB03}" type="presParOf" srcId="{D170BC3D-63A3-4C16-86CF-E22D6C3485CC}" destId="{6AAAA9F1-9C8F-4A03-9CA1-08023C6198E5}" srcOrd="2" destOrd="0" presId="urn:microsoft.com/office/officeart/2008/layout/VerticalAccentList"/>
    <dgm:cxn modelId="{BE7CCD95-4B76-4F95-9044-9584AB57735E}" type="presParOf" srcId="{D170BC3D-63A3-4C16-86CF-E22D6C3485CC}" destId="{BCDCF493-FD05-445A-B784-8B1AA1DEFCA3}" srcOrd="3" destOrd="0" presId="urn:microsoft.com/office/officeart/2008/layout/VerticalAccentList"/>
    <dgm:cxn modelId="{CBA4E2DE-9386-4E93-BBAC-F81C3973E8C9}" type="presParOf" srcId="{D170BC3D-63A3-4C16-86CF-E22D6C3485CC}" destId="{BD0A3460-7956-4FB2-B5FF-F83D1259D8DE}" srcOrd="4" destOrd="0" presId="urn:microsoft.com/office/officeart/2008/layout/VerticalAccentList"/>
    <dgm:cxn modelId="{ED606C43-AEC7-4F45-9DED-EFE4C6883BDB}" type="presParOf" srcId="{D170BC3D-63A3-4C16-86CF-E22D6C3485CC}" destId="{2EE23F32-BFCD-404C-A0EF-B220D0F533CA}" srcOrd="5" destOrd="0" presId="urn:microsoft.com/office/officeart/2008/layout/VerticalAccentList"/>
    <dgm:cxn modelId="{43A24D3A-4251-4F43-9C39-06133C29E4C4}" type="presParOf" srcId="{D170BC3D-63A3-4C16-86CF-E22D6C3485CC}" destId="{7104DF94-C572-4191-97D2-D48A1629E3F0}" srcOrd="6" destOrd="0" presId="urn:microsoft.com/office/officeart/2008/layout/VerticalAccentList"/>
    <dgm:cxn modelId="{71A0DDC5-CACA-4FDA-B852-3BDE8219AF6F}" type="presParOf" srcId="{D170BC3D-63A3-4C16-86CF-E22D6C3485CC}" destId="{AE04EEDE-6E15-4073-B868-9601AE097442}" srcOrd="7" destOrd="0" presId="urn:microsoft.com/office/officeart/2008/layout/VerticalAccentList"/>
    <dgm:cxn modelId="{1E60C642-AA04-45B8-8C3E-00C58C183770}" type="presParOf" srcId="{17FD98B7-1FB3-4632-B2BE-1BAC6579B636}" destId="{2F0CB62A-6900-4211-8F0C-28060A6B2BDD}" srcOrd="2" destOrd="0" presId="urn:microsoft.com/office/officeart/2008/layout/VerticalAccentList"/>
    <dgm:cxn modelId="{0F685115-F6B5-4FE1-AF3A-075E0EBEB84F}" type="presParOf" srcId="{17FD98B7-1FB3-4632-B2BE-1BAC6579B636}" destId="{9E0C17E3-7A7A-491F-91B1-7E0333B7AFAE}" srcOrd="3" destOrd="0" presId="urn:microsoft.com/office/officeart/2008/layout/VerticalAccentList"/>
    <dgm:cxn modelId="{FC88D354-FA2B-4F86-8E00-6E9C29D314E0}" type="presParOf" srcId="{9E0C17E3-7A7A-491F-91B1-7E0333B7AFAE}" destId="{2FBAC450-D674-4354-A279-A1F7C9515597}" srcOrd="0" destOrd="0" presId="urn:microsoft.com/office/officeart/2008/layout/VerticalAccentList"/>
    <dgm:cxn modelId="{6BEE9D53-F45D-4385-88CF-D6C58BD5FA1B}" type="presParOf" srcId="{17FD98B7-1FB3-4632-B2BE-1BAC6579B636}" destId="{E6962EC2-B47A-43BF-914D-BBADC80CBE05}" srcOrd="4" destOrd="0" presId="urn:microsoft.com/office/officeart/2008/layout/VerticalAccentList"/>
    <dgm:cxn modelId="{FDF2FCB3-0B19-4643-ACDD-76C5C09D2693}" type="presParOf" srcId="{E6962EC2-B47A-43BF-914D-BBADC80CBE05}" destId="{3BD21CA7-4F90-469E-8653-C91E72C46C03}" srcOrd="0" destOrd="0" presId="urn:microsoft.com/office/officeart/2008/layout/VerticalAccentList"/>
    <dgm:cxn modelId="{7BB099EA-1A5E-4CCD-A336-85F8633359AB}" type="presParOf" srcId="{E6962EC2-B47A-43BF-914D-BBADC80CBE05}" destId="{2DE71234-8CA5-48F9-9159-C2718D9B09A9}" srcOrd="1" destOrd="0" presId="urn:microsoft.com/office/officeart/2008/layout/VerticalAccentList"/>
    <dgm:cxn modelId="{7C8D6ADF-4E29-437E-9B39-37A680E9A34C}" type="presParOf" srcId="{E6962EC2-B47A-43BF-914D-BBADC80CBE05}" destId="{0C9F77D3-62F4-4EBD-9CAA-6E52151E3ABD}" srcOrd="2" destOrd="0" presId="urn:microsoft.com/office/officeart/2008/layout/VerticalAccentList"/>
    <dgm:cxn modelId="{54D76E13-747C-4103-A3E3-A9A0583190DD}" type="presParOf" srcId="{E6962EC2-B47A-43BF-914D-BBADC80CBE05}" destId="{2DAA51DD-C977-43E0-9C4D-D82377F2E20D}" srcOrd="3" destOrd="0" presId="urn:microsoft.com/office/officeart/2008/layout/VerticalAccentList"/>
    <dgm:cxn modelId="{92F7CB19-F5FA-4A51-B232-8DDF5B725B6D}" type="presParOf" srcId="{E6962EC2-B47A-43BF-914D-BBADC80CBE05}" destId="{887DCD5A-1A3B-46C7-8823-29BF0E0D8A29}" srcOrd="4" destOrd="0" presId="urn:microsoft.com/office/officeart/2008/layout/VerticalAccentList"/>
    <dgm:cxn modelId="{6F0E5E56-C217-4FDA-B7ED-1499C8CFDA08}" type="presParOf" srcId="{E6962EC2-B47A-43BF-914D-BBADC80CBE05}" destId="{5F1BD0D4-6C2A-44F0-909E-2C37ECA084AE}" srcOrd="5" destOrd="0" presId="urn:microsoft.com/office/officeart/2008/layout/VerticalAccentList"/>
    <dgm:cxn modelId="{542837AF-D621-4CB0-9E93-DE8537BFF6FF}" type="presParOf" srcId="{E6962EC2-B47A-43BF-914D-BBADC80CBE05}" destId="{19B127BB-F252-49E6-9576-3DF72135A0AE}" srcOrd="6" destOrd="0" presId="urn:microsoft.com/office/officeart/2008/layout/VerticalAccentList"/>
    <dgm:cxn modelId="{A9F58896-8B3A-41F1-9921-3B169CB027DA}" type="presParOf" srcId="{E6962EC2-B47A-43BF-914D-BBADC80CBE05}" destId="{F4745FCE-7964-4248-A11D-5BDA0AACE555}" srcOrd="7" destOrd="0" presId="urn:microsoft.com/office/officeart/2008/layout/VerticalAccentList"/>
    <dgm:cxn modelId="{04E57135-D33D-48C8-BCA0-6552886202D9}" type="presParOf" srcId="{17FD98B7-1FB3-4632-B2BE-1BAC6579B636}" destId="{7820F174-9849-41E6-9056-34E80CB5D09B}" srcOrd="5" destOrd="0" presId="urn:microsoft.com/office/officeart/2008/layout/VerticalAccentList"/>
    <dgm:cxn modelId="{4B44F53F-895C-4AA3-BF20-07032C3A421D}" type="presParOf" srcId="{17FD98B7-1FB3-4632-B2BE-1BAC6579B636}" destId="{4180B184-34C9-454D-8106-EDC86F96BC24}" srcOrd="6" destOrd="0" presId="urn:microsoft.com/office/officeart/2008/layout/VerticalAccentList"/>
    <dgm:cxn modelId="{DE251747-C4A9-4193-B81C-9BBE2E72B713}" type="presParOf" srcId="{4180B184-34C9-454D-8106-EDC86F96BC24}" destId="{F741DC8D-74E9-4A75-A854-59F8042C08F8}" srcOrd="0" destOrd="0" presId="urn:microsoft.com/office/officeart/2008/layout/VerticalAccentList"/>
    <dgm:cxn modelId="{BC4C0169-BC47-4B71-B6CE-F951FB321E30}" type="presParOf" srcId="{17FD98B7-1FB3-4632-B2BE-1BAC6579B636}" destId="{0B71D8F2-D61F-4217-B28D-BFF8C00789E4}" srcOrd="7" destOrd="0" presId="urn:microsoft.com/office/officeart/2008/layout/VerticalAccentList"/>
    <dgm:cxn modelId="{C8E05236-AFBB-4FAF-97D1-788174904C36}" type="presParOf" srcId="{0B71D8F2-D61F-4217-B28D-BFF8C00789E4}" destId="{676DC933-0889-4936-8CE3-B8B36CA77B5F}" srcOrd="0" destOrd="0" presId="urn:microsoft.com/office/officeart/2008/layout/VerticalAccentList"/>
    <dgm:cxn modelId="{750ADF73-53F2-42C7-9836-EAF050A17490}" type="presParOf" srcId="{0B71D8F2-D61F-4217-B28D-BFF8C00789E4}" destId="{A302A9D1-38EB-4F98-A0AF-FDF64F8201BE}" srcOrd="1" destOrd="0" presId="urn:microsoft.com/office/officeart/2008/layout/VerticalAccentList"/>
    <dgm:cxn modelId="{68D53034-CCCF-4D51-B68F-AFD32068A4F8}" type="presParOf" srcId="{0B71D8F2-D61F-4217-B28D-BFF8C00789E4}" destId="{C75E909B-F109-442F-83C7-451E17B85744}" srcOrd="2" destOrd="0" presId="urn:microsoft.com/office/officeart/2008/layout/VerticalAccentList"/>
    <dgm:cxn modelId="{E037B1C3-DE69-4FF9-96E4-4E52189025C4}" type="presParOf" srcId="{0B71D8F2-D61F-4217-B28D-BFF8C00789E4}" destId="{AFD412F4-0489-42B8-8BB4-E810A499A930}" srcOrd="3" destOrd="0" presId="urn:microsoft.com/office/officeart/2008/layout/VerticalAccentList"/>
    <dgm:cxn modelId="{0777EB29-2A5E-4E99-8244-7FDA19D3B27B}" type="presParOf" srcId="{0B71D8F2-D61F-4217-B28D-BFF8C00789E4}" destId="{CE2605F7-6145-4B37-B174-22CFB469368A}" srcOrd="4" destOrd="0" presId="urn:microsoft.com/office/officeart/2008/layout/VerticalAccentList"/>
    <dgm:cxn modelId="{C6177F7A-B583-47CF-B353-5489C2DD4AAE}" type="presParOf" srcId="{0B71D8F2-D61F-4217-B28D-BFF8C00789E4}" destId="{68E0AF83-2A85-42C4-BF51-84AA07E05966}" srcOrd="5" destOrd="0" presId="urn:microsoft.com/office/officeart/2008/layout/VerticalAccentList"/>
    <dgm:cxn modelId="{E0F56197-0CC7-4C88-B09F-434CDDA9FB02}" type="presParOf" srcId="{0B71D8F2-D61F-4217-B28D-BFF8C00789E4}" destId="{326CDD52-DB68-4C6C-818E-08167B2DCC3F}" srcOrd="6" destOrd="0" presId="urn:microsoft.com/office/officeart/2008/layout/VerticalAccentList"/>
    <dgm:cxn modelId="{E83BF2B0-095A-4944-B22E-0CB1CF1E6EF5}" type="presParOf" srcId="{0B71D8F2-D61F-4217-B28D-BFF8C00789E4}" destId="{D860FF66-E867-4D2A-BEE6-D982B563375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5A0E16-0322-48BA-816C-AF32EDD17CEB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0BC75071-3530-4DB5-ABF8-F850B34C6A96}">
      <dgm:prSet phldrT="[Tekst]"/>
      <dgm:spPr/>
      <dgm:t>
        <a:bodyPr/>
        <a:lstStyle/>
        <a:p>
          <a:r>
            <a:rPr lang="hr-HR" dirty="0" smtClean="0"/>
            <a:t>Povišena (visoka) emocionalna temperatura</a:t>
          </a:r>
          <a:endParaRPr lang="hr-HR" dirty="0"/>
        </a:p>
      </dgm:t>
    </dgm:pt>
    <dgm:pt modelId="{204FDA49-B8C1-496E-97B9-7AC97CB92FB4}" type="parTrans" cxnId="{A4E01ABB-D142-4259-A24D-9E4C339047BD}">
      <dgm:prSet/>
      <dgm:spPr/>
      <dgm:t>
        <a:bodyPr/>
        <a:lstStyle/>
        <a:p>
          <a:endParaRPr lang="hr-HR"/>
        </a:p>
      </dgm:t>
    </dgm:pt>
    <dgm:pt modelId="{1D04EE6F-53BF-4554-AC38-A7013A0D4DDA}" type="sibTrans" cxnId="{A4E01ABB-D142-4259-A24D-9E4C339047BD}">
      <dgm:prSet/>
      <dgm:spPr/>
      <dgm:t>
        <a:bodyPr/>
        <a:lstStyle/>
        <a:p>
          <a:endParaRPr lang="hr-HR"/>
        </a:p>
      </dgm:t>
    </dgm:pt>
    <dgm:pt modelId="{C145CB23-53A6-41EB-B4C9-3791D91DD6CA}">
      <dgm:prSet phldrT="[Tekst]"/>
      <dgm:spPr/>
      <dgm:t>
        <a:bodyPr/>
        <a:lstStyle/>
        <a:p>
          <a:r>
            <a:rPr lang="hr-HR" dirty="0" smtClean="0"/>
            <a:t>Rizik za mentalno zdravlje</a:t>
          </a:r>
          <a:endParaRPr lang="hr-HR" dirty="0"/>
        </a:p>
      </dgm:t>
    </dgm:pt>
    <dgm:pt modelId="{D87AFAA3-B293-46CD-B2EA-0AADF4F996CF}" type="parTrans" cxnId="{26DB7495-732D-4E4F-8559-50EE775014D2}">
      <dgm:prSet/>
      <dgm:spPr/>
      <dgm:t>
        <a:bodyPr/>
        <a:lstStyle/>
        <a:p>
          <a:endParaRPr lang="hr-HR"/>
        </a:p>
      </dgm:t>
    </dgm:pt>
    <dgm:pt modelId="{35D6A71D-8F03-4842-BD7B-B028EF78304D}" type="sibTrans" cxnId="{26DB7495-732D-4E4F-8559-50EE775014D2}">
      <dgm:prSet/>
      <dgm:spPr/>
      <dgm:t>
        <a:bodyPr/>
        <a:lstStyle/>
        <a:p>
          <a:endParaRPr lang="hr-HR"/>
        </a:p>
      </dgm:t>
    </dgm:pt>
    <dgm:pt modelId="{490C8747-7A8B-4FA2-AE1A-93C0B5DF1BEA}">
      <dgm:prSet/>
      <dgm:spPr/>
      <dgm:t>
        <a:bodyPr/>
        <a:lstStyle/>
        <a:p>
          <a:r>
            <a:rPr lang="hr-HR" dirty="0" smtClean="0"/>
            <a:t>Potrebna posebna podrška</a:t>
          </a:r>
          <a:endParaRPr lang="hr-HR" dirty="0"/>
        </a:p>
      </dgm:t>
    </dgm:pt>
    <dgm:pt modelId="{436DAA53-3E45-4010-8C35-D46D4AE7BF55}" type="parTrans" cxnId="{4D55FC09-D5FB-403E-B082-8CF7AC5C9FEF}">
      <dgm:prSet/>
      <dgm:spPr/>
      <dgm:t>
        <a:bodyPr/>
        <a:lstStyle/>
        <a:p>
          <a:endParaRPr lang="hr-HR"/>
        </a:p>
      </dgm:t>
    </dgm:pt>
    <dgm:pt modelId="{595BF057-375D-4E90-909D-C53AD1609A93}" type="sibTrans" cxnId="{4D55FC09-D5FB-403E-B082-8CF7AC5C9FEF}">
      <dgm:prSet/>
      <dgm:spPr/>
      <dgm:t>
        <a:bodyPr/>
        <a:lstStyle/>
        <a:p>
          <a:endParaRPr lang="hr-HR"/>
        </a:p>
      </dgm:t>
    </dgm:pt>
    <dgm:pt modelId="{5E21A943-968B-43EF-A99A-29AF1F94A969}">
      <dgm:prSet/>
      <dgm:spPr/>
      <dgm:t>
        <a:bodyPr/>
        <a:lstStyle/>
        <a:p>
          <a:r>
            <a:rPr lang="hr-HR" dirty="0" smtClean="0"/>
            <a:t>Novi izazov za škole</a:t>
          </a:r>
          <a:endParaRPr lang="hr-HR" dirty="0"/>
        </a:p>
      </dgm:t>
    </dgm:pt>
    <dgm:pt modelId="{B43D4501-54C0-494F-8C3D-5DB2F19532D6}" type="parTrans" cxnId="{83D61ED7-028B-4CDC-AAA5-E5444CD38495}">
      <dgm:prSet/>
      <dgm:spPr/>
      <dgm:t>
        <a:bodyPr/>
        <a:lstStyle/>
        <a:p>
          <a:endParaRPr lang="hr-HR"/>
        </a:p>
      </dgm:t>
    </dgm:pt>
    <dgm:pt modelId="{60BCA496-9428-436D-9CB6-F58A8B3AF394}" type="sibTrans" cxnId="{83D61ED7-028B-4CDC-AAA5-E5444CD38495}">
      <dgm:prSet/>
      <dgm:spPr/>
      <dgm:t>
        <a:bodyPr/>
        <a:lstStyle/>
        <a:p>
          <a:endParaRPr lang="hr-HR"/>
        </a:p>
      </dgm:t>
    </dgm:pt>
    <dgm:pt modelId="{57F569E1-8675-430A-AAC8-1895E403E9E0}">
      <dgm:prSet/>
      <dgm:spPr/>
      <dgm:t>
        <a:bodyPr/>
        <a:lstStyle/>
        <a:p>
          <a:r>
            <a:rPr lang="hr-HR" dirty="0" smtClean="0"/>
            <a:t>Briga za mentalno zdravlje</a:t>
          </a:r>
          <a:endParaRPr lang="hr-HR" dirty="0"/>
        </a:p>
      </dgm:t>
    </dgm:pt>
    <dgm:pt modelId="{612D365D-19A2-4C23-AE69-C937C69BF549}" type="parTrans" cxnId="{11382E88-6B6D-4203-B140-87864ACC4151}">
      <dgm:prSet/>
      <dgm:spPr/>
      <dgm:t>
        <a:bodyPr/>
        <a:lstStyle/>
        <a:p>
          <a:endParaRPr lang="hr-HR"/>
        </a:p>
      </dgm:t>
    </dgm:pt>
    <dgm:pt modelId="{14303D32-7EE5-486C-A38C-06DF659A46C7}" type="sibTrans" cxnId="{11382E88-6B6D-4203-B140-87864ACC4151}">
      <dgm:prSet/>
      <dgm:spPr/>
      <dgm:t>
        <a:bodyPr/>
        <a:lstStyle/>
        <a:p>
          <a:endParaRPr lang="hr-HR"/>
        </a:p>
      </dgm:t>
    </dgm:pt>
    <dgm:pt modelId="{2B5D5E5B-22F6-4A8D-8E0B-E5D5CA128682}">
      <dgm:prSet/>
      <dgm:spPr/>
      <dgm:t>
        <a:bodyPr/>
        <a:lstStyle/>
        <a:p>
          <a:r>
            <a:rPr lang="hr-HR" dirty="0" smtClean="0"/>
            <a:t>Promocija i prevencija</a:t>
          </a:r>
          <a:endParaRPr lang="hr-HR" dirty="0"/>
        </a:p>
      </dgm:t>
    </dgm:pt>
    <dgm:pt modelId="{236FA185-59FA-404E-AA7B-4D781DF1100F}" type="parTrans" cxnId="{20C20A6C-2D3C-47D3-A899-6C593D0D4D7F}">
      <dgm:prSet/>
      <dgm:spPr/>
    </dgm:pt>
    <dgm:pt modelId="{86018F18-7104-4266-8E83-23925C19B04B}" type="sibTrans" cxnId="{20C20A6C-2D3C-47D3-A899-6C593D0D4D7F}">
      <dgm:prSet/>
      <dgm:spPr/>
      <dgm:t>
        <a:bodyPr/>
        <a:lstStyle/>
        <a:p>
          <a:endParaRPr lang="hr-HR"/>
        </a:p>
      </dgm:t>
    </dgm:pt>
    <dgm:pt modelId="{BB22C30D-EE74-4F62-AB36-22B1336DB1DC}">
      <dgm:prSet/>
      <dgm:spPr/>
      <dgm:t>
        <a:bodyPr/>
        <a:lstStyle/>
        <a:p>
          <a:r>
            <a:rPr lang="hr-HR" b="1" dirty="0" smtClean="0"/>
            <a:t>Škole trebaju psihologe!</a:t>
          </a:r>
          <a:endParaRPr lang="hr-HR" b="1" dirty="0"/>
        </a:p>
      </dgm:t>
    </dgm:pt>
    <dgm:pt modelId="{5F436950-7782-41B0-B033-2D6A28D73D39}" type="parTrans" cxnId="{5D97A1E9-2C64-41CA-999E-887C7E2DC031}">
      <dgm:prSet/>
      <dgm:spPr/>
    </dgm:pt>
    <dgm:pt modelId="{7DD132B1-7339-46BB-B0B4-97F8C4917C3B}" type="sibTrans" cxnId="{5D97A1E9-2C64-41CA-999E-887C7E2DC031}">
      <dgm:prSet/>
      <dgm:spPr/>
    </dgm:pt>
    <dgm:pt modelId="{1957C0E3-9B14-4611-8231-7BC16D7A4824}">
      <dgm:prSet/>
      <dgm:spPr/>
      <dgm:t>
        <a:bodyPr/>
        <a:lstStyle/>
        <a:p>
          <a:r>
            <a:rPr lang="hr-HR" dirty="0" smtClean="0"/>
            <a:t>Područje za stručno usavršavanje </a:t>
          </a:r>
          <a:endParaRPr lang="hr-HR" dirty="0"/>
        </a:p>
      </dgm:t>
    </dgm:pt>
    <dgm:pt modelId="{3F7FBE79-EE86-4E3D-9740-01AE6631F71B}" type="parTrans" cxnId="{831A1D90-6F4E-48A8-BC90-118D7B583496}">
      <dgm:prSet/>
      <dgm:spPr/>
    </dgm:pt>
    <dgm:pt modelId="{18712DBA-3BB6-4849-B84B-AC587B6C4845}" type="sibTrans" cxnId="{831A1D90-6F4E-48A8-BC90-118D7B583496}">
      <dgm:prSet/>
      <dgm:spPr/>
      <dgm:t>
        <a:bodyPr/>
        <a:lstStyle/>
        <a:p>
          <a:endParaRPr lang="hr-HR"/>
        </a:p>
      </dgm:t>
    </dgm:pt>
    <dgm:pt modelId="{05B1997C-5530-4CE4-BB18-FDE1AEA243D0}" type="pres">
      <dgm:prSet presAssocID="{115A0E16-0322-48BA-816C-AF32EDD17C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8DADAB1-9512-40AE-A572-B786D593EA06}" type="pres">
      <dgm:prSet presAssocID="{0BC75071-3530-4DB5-ABF8-F850B34C6A9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2A2EB3-B0A7-4DB9-8077-7B1535C7FE8B}" type="pres">
      <dgm:prSet presAssocID="{1D04EE6F-53BF-4554-AC38-A7013A0D4DDA}" presName="sibTrans" presStyleLbl="sibTrans1D1" presStyleIdx="0" presStyleCnt="7"/>
      <dgm:spPr/>
      <dgm:t>
        <a:bodyPr/>
        <a:lstStyle/>
        <a:p>
          <a:endParaRPr lang="hr-HR"/>
        </a:p>
      </dgm:t>
    </dgm:pt>
    <dgm:pt modelId="{3D23FA03-5395-4810-8C29-8B9C2BAA3EE4}" type="pres">
      <dgm:prSet presAssocID="{1D04EE6F-53BF-4554-AC38-A7013A0D4DDA}" presName="connectorText" presStyleLbl="sibTrans1D1" presStyleIdx="0" presStyleCnt="7"/>
      <dgm:spPr/>
      <dgm:t>
        <a:bodyPr/>
        <a:lstStyle/>
        <a:p>
          <a:endParaRPr lang="hr-HR"/>
        </a:p>
      </dgm:t>
    </dgm:pt>
    <dgm:pt modelId="{CFC4B8CB-797B-4D8B-9165-EA72B796191A}" type="pres">
      <dgm:prSet presAssocID="{C145CB23-53A6-41EB-B4C9-3791D91DD6C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44BE2A-2217-431F-9421-870174CC3E7E}" type="pres">
      <dgm:prSet presAssocID="{35D6A71D-8F03-4842-BD7B-B028EF78304D}" presName="sibTrans" presStyleLbl="sibTrans1D1" presStyleIdx="1" presStyleCnt="7"/>
      <dgm:spPr/>
      <dgm:t>
        <a:bodyPr/>
        <a:lstStyle/>
        <a:p>
          <a:endParaRPr lang="hr-HR"/>
        </a:p>
      </dgm:t>
    </dgm:pt>
    <dgm:pt modelId="{F3BFAE62-FE97-42D8-954E-5AF0462561EC}" type="pres">
      <dgm:prSet presAssocID="{35D6A71D-8F03-4842-BD7B-B028EF78304D}" presName="connectorText" presStyleLbl="sibTrans1D1" presStyleIdx="1" presStyleCnt="7"/>
      <dgm:spPr/>
      <dgm:t>
        <a:bodyPr/>
        <a:lstStyle/>
        <a:p>
          <a:endParaRPr lang="hr-HR"/>
        </a:p>
      </dgm:t>
    </dgm:pt>
    <dgm:pt modelId="{766CF9EC-4725-46C8-B902-D694DD4092C2}" type="pres">
      <dgm:prSet presAssocID="{490C8747-7A8B-4FA2-AE1A-93C0B5DF1B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9EE804-7ABD-41FC-A16D-DF49BA898504}" type="pres">
      <dgm:prSet presAssocID="{595BF057-375D-4E90-909D-C53AD1609A93}" presName="sibTrans" presStyleLbl="sibTrans1D1" presStyleIdx="2" presStyleCnt="7"/>
      <dgm:spPr/>
      <dgm:t>
        <a:bodyPr/>
        <a:lstStyle/>
        <a:p>
          <a:endParaRPr lang="hr-HR"/>
        </a:p>
      </dgm:t>
    </dgm:pt>
    <dgm:pt modelId="{EA742C58-18D0-47D1-8FA4-026EB585688B}" type="pres">
      <dgm:prSet presAssocID="{595BF057-375D-4E90-909D-C53AD1609A93}" presName="connectorText" presStyleLbl="sibTrans1D1" presStyleIdx="2" presStyleCnt="7"/>
      <dgm:spPr/>
      <dgm:t>
        <a:bodyPr/>
        <a:lstStyle/>
        <a:p>
          <a:endParaRPr lang="hr-HR"/>
        </a:p>
      </dgm:t>
    </dgm:pt>
    <dgm:pt modelId="{9B7131E3-AC7B-4264-98EA-630ACB3891F2}" type="pres">
      <dgm:prSet presAssocID="{5E21A943-968B-43EF-A99A-29AF1F94A96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3052EC-41DF-4A8F-A529-5DA3EC1C5B2E}" type="pres">
      <dgm:prSet presAssocID="{60BCA496-9428-436D-9CB6-F58A8B3AF394}" presName="sibTrans" presStyleLbl="sibTrans1D1" presStyleIdx="3" presStyleCnt="7"/>
      <dgm:spPr/>
      <dgm:t>
        <a:bodyPr/>
        <a:lstStyle/>
        <a:p>
          <a:endParaRPr lang="hr-HR"/>
        </a:p>
      </dgm:t>
    </dgm:pt>
    <dgm:pt modelId="{3A09F300-0614-414A-8F1A-EFBC2A0C0B54}" type="pres">
      <dgm:prSet presAssocID="{60BCA496-9428-436D-9CB6-F58A8B3AF394}" presName="connectorText" presStyleLbl="sibTrans1D1" presStyleIdx="3" presStyleCnt="7"/>
      <dgm:spPr/>
      <dgm:t>
        <a:bodyPr/>
        <a:lstStyle/>
        <a:p>
          <a:endParaRPr lang="hr-HR"/>
        </a:p>
      </dgm:t>
    </dgm:pt>
    <dgm:pt modelId="{9CD68F27-9B51-4EA1-A3B4-AA620E40B553}" type="pres">
      <dgm:prSet presAssocID="{57F569E1-8675-430A-AAC8-1895E403E9E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59AFA4-C4B5-4F5E-B517-6879169CB002}" type="pres">
      <dgm:prSet presAssocID="{14303D32-7EE5-486C-A38C-06DF659A46C7}" presName="sibTrans" presStyleLbl="sibTrans1D1" presStyleIdx="4" presStyleCnt="7"/>
      <dgm:spPr/>
      <dgm:t>
        <a:bodyPr/>
        <a:lstStyle/>
        <a:p>
          <a:endParaRPr lang="hr-HR"/>
        </a:p>
      </dgm:t>
    </dgm:pt>
    <dgm:pt modelId="{B8AE4FE6-4B82-4C17-A7BE-B1162707E26F}" type="pres">
      <dgm:prSet presAssocID="{14303D32-7EE5-486C-A38C-06DF659A46C7}" presName="connectorText" presStyleLbl="sibTrans1D1" presStyleIdx="4" presStyleCnt="7"/>
      <dgm:spPr/>
      <dgm:t>
        <a:bodyPr/>
        <a:lstStyle/>
        <a:p>
          <a:endParaRPr lang="hr-HR"/>
        </a:p>
      </dgm:t>
    </dgm:pt>
    <dgm:pt modelId="{80B8AC22-6415-4287-9B99-C85D5FB64CAC}" type="pres">
      <dgm:prSet presAssocID="{1957C0E3-9B14-4611-8231-7BC16D7A482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F1B82A-64CF-4982-BF35-4F7BFD32A3F5}" type="pres">
      <dgm:prSet presAssocID="{18712DBA-3BB6-4849-B84B-AC587B6C4845}" presName="sibTrans" presStyleLbl="sibTrans1D1" presStyleIdx="5" presStyleCnt="7"/>
      <dgm:spPr/>
      <dgm:t>
        <a:bodyPr/>
        <a:lstStyle/>
        <a:p>
          <a:endParaRPr lang="hr-HR"/>
        </a:p>
      </dgm:t>
    </dgm:pt>
    <dgm:pt modelId="{9D2B8CA5-09CE-455B-976D-1DD252010B53}" type="pres">
      <dgm:prSet presAssocID="{18712DBA-3BB6-4849-B84B-AC587B6C4845}" presName="connectorText" presStyleLbl="sibTrans1D1" presStyleIdx="5" presStyleCnt="7"/>
      <dgm:spPr/>
      <dgm:t>
        <a:bodyPr/>
        <a:lstStyle/>
        <a:p>
          <a:endParaRPr lang="hr-HR"/>
        </a:p>
      </dgm:t>
    </dgm:pt>
    <dgm:pt modelId="{75833310-9C24-4012-A363-841FAB1EEECD}" type="pres">
      <dgm:prSet presAssocID="{2B5D5E5B-22F6-4A8D-8E0B-E5D5CA12868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16EC08-36E4-4A97-B738-C0760C048D17}" type="pres">
      <dgm:prSet presAssocID="{86018F18-7104-4266-8E83-23925C19B04B}" presName="sibTrans" presStyleLbl="sibTrans1D1" presStyleIdx="6" presStyleCnt="7"/>
      <dgm:spPr/>
      <dgm:t>
        <a:bodyPr/>
        <a:lstStyle/>
        <a:p>
          <a:endParaRPr lang="hr-HR"/>
        </a:p>
      </dgm:t>
    </dgm:pt>
    <dgm:pt modelId="{F8AB9820-7B8F-4DEE-B569-22969900B214}" type="pres">
      <dgm:prSet presAssocID="{86018F18-7104-4266-8E83-23925C19B04B}" presName="connectorText" presStyleLbl="sibTrans1D1" presStyleIdx="6" presStyleCnt="7"/>
      <dgm:spPr/>
      <dgm:t>
        <a:bodyPr/>
        <a:lstStyle/>
        <a:p>
          <a:endParaRPr lang="hr-HR"/>
        </a:p>
      </dgm:t>
    </dgm:pt>
    <dgm:pt modelId="{2AC1EDC0-16A4-4D7F-B5BD-D03B405584E9}" type="pres">
      <dgm:prSet presAssocID="{BB22C30D-EE74-4F62-AB36-22B1336DB1D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1382E88-6B6D-4203-B140-87864ACC4151}" srcId="{115A0E16-0322-48BA-816C-AF32EDD17CEB}" destId="{57F569E1-8675-430A-AAC8-1895E403E9E0}" srcOrd="4" destOrd="0" parTransId="{612D365D-19A2-4C23-AE69-C937C69BF549}" sibTransId="{14303D32-7EE5-486C-A38C-06DF659A46C7}"/>
    <dgm:cxn modelId="{0832F5D7-BD92-492C-83EC-E82F3769E453}" type="presOf" srcId="{5E21A943-968B-43EF-A99A-29AF1F94A969}" destId="{9B7131E3-AC7B-4264-98EA-630ACB3891F2}" srcOrd="0" destOrd="0" presId="urn:microsoft.com/office/officeart/2005/8/layout/bProcess3"/>
    <dgm:cxn modelId="{5D97A1E9-2C64-41CA-999E-887C7E2DC031}" srcId="{115A0E16-0322-48BA-816C-AF32EDD17CEB}" destId="{BB22C30D-EE74-4F62-AB36-22B1336DB1DC}" srcOrd="7" destOrd="0" parTransId="{5F436950-7782-41B0-B033-2D6A28D73D39}" sibTransId="{7DD132B1-7339-46BB-B0B4-97F8C4917C3B}"/>
    <dgm:cxn modelId="{86C51BDA-B1B3-4D71-9317-5038863D18C8}" type="presOf" srcId="{0BC75071-3530-4DB5-ABF8-F850B34C6A96}" destId="{48DADAB1-9512-40AE-A572-B786D593EA06}" srcOrd="0" destOrd="0" presId="urn:microsoft.com/office/officeart/2005/8/layout/bProcess3"/>
    <dgm:cxn modelId="{0C2464ED-C154-4DB7-95E1-5E4E5A60DE53}" type="presOf" srcId="{1957C0E3-9B14-4611-8231-7BC16D7A4824}" destId="{80B8AC22-6415-4287-9B99-C85D5FB64CAC}" srcOrd="0" destOrd="0" presId="urn:microsoft.com/office/officeart/2005/8/layout/bProcess3"/>
    <dgm:cxn modelId="{4D55FC09-D5FB-403E-B082-8CF7AC5C9FEF}" srcId="{115A0E16-0322-48BA-816C-AF32EDD17CEB}" destId="{490C8747-7A8B-4FA2-AE1A-93C0B5DF1BEA}" srcOrd="2" destOrd="0" parTransId="{436DAA53-3E45-4010-8C35-D46D4AE7BF55}" sibTransId="{595BF057-375D-4E90-909D-C53AD1609A93}"/>
    <dgm:cxn modelId="{83D61ED7-028B-4CDC-AAA5-E5444CD38495}" srcId="{115A0E16-0322-48BA-816C-AF32EDD17CEB}" destId="{5E21A943-968B-43EF-A99A-29AF1F94A969}" srcOrd="3" destOrd="0" parTransId="{B43D4501-54C0-494F-8C3D-5DB2F19532D6}" sibTransId="{60BCA496-9428-436D-9CB6-F58A8B3AF394}"/>
    <dgm:cxn modelId="{69E31748-5F80-498B-9E1C-A8DAB2F38DFF}" type="presOf" srcId="{18712DBA-3BB6-4849-B84B-AC587B6C4845}" destId="{10F1B82A-64CF-4982-BF35-4F7BFD32A3F5}" srcOrd="0" destOrd="0" presId="urn:microsoft.com/office/officeart/2005/8/layout/bProcess3"/>
    <dgm:cxn modelId="{588CE69D-6F0F-4A0F-8834-72FB17F27A88}" type="presOf" srcId="{14303D32-7EE5-486C-A38C-06DF659A46C7}" destId="{9459AFA4-C4B5-4F5E-B517-6879169CB002}" srcOrd="0" destOrd="0" presId="urn:microsoft.com/office/officeart/2005/8/layout/bProcess3"/>
    <dgm:cxn modelId="{81FF4C99-26B6-4D51-9385-F3A4991C4E25}" type="presOf" srcId="{2B5D5E5B-22F6-4A8D-8E0B-E5D5CA128682}" destId="{75833310-9C24-4012-A363-841FAB1EEECD}" srcOrd="0" destOrd="0" presId="urn:microsoft.com/office/officeart/2005/8/layout/bProcess3"/>
    <dgm:cxn modelId="{F3D7906F-C958-409D-8C47-1F8639B97168}" type="presOf" srcId="{14303D32-7EE5-486C-A38C-06DF659A46C7}" destId="{B8AE4FE6-4B82-4C17-A7BE-B1162707E26F}" srcOrd="1" destOrd="0" presId="urn:microsoft.com/office/officeart/2005/8/layout/bProcess3"/>
    <dgm:cxn modelId="{4AE37CA0-2313-4BEF-9CD8-7AF42262A683}" type="presOf" srcId="{35D6A71D-8F03-4842-BD7B-B028EF78304D}" destId="{8944BE2A-2217-431F-9421-870174CC3E7E}" srcOrd="0" destOrd="0" presId="urn:microsoft.com/office/officeart/2005/8/layout/bProcess3"/>
    <dgm:cxn modelId="{CDEFC40A-7879-48EB-8D78-ADD733C1E597}" type="presOf" srcId="{60BCA496-9428-436D-9CB6-F58A8B3AF394}" destId="{3A09F300-0614-414A-8F1A-EFBC2A0C0B54}" srcOrd="1" destOrd="0" presId="urn:microsoft.com/office/officeart/2005/8/layout/bProcess3"/>
    <dgm:cxn modelId="{197B2DB4-472D-488D-B07C-9F1DF0576038}" type="presOf" srcId="{86018F18-7104-4266-8E83-23925C19B04B}" destId="{0D16EC08-36E4-4A97-B738-C0760C048D17}" srcOrd="0" destOrd="0" presId="urn:microsoft.com/office/officeart/2005/8/layout/bProcess3"/>
    <dgm:cxn modelId="{D7A52BCB-54B5-4EC8-B6CF-207E1402B8FF}" type="presOf" srcId="{595BF057-375D-4E90-909D-C53AD1609A93}" destId="{D89EE804-7ABD-41FC-A16D-DF49BA898504}" srcOrd="0" destOrd="0" presId="urn:microsoft.com/office/officeart/2005/8/layout/bProcess3"/>
    <dgm:cxn modelId="{4BA80289-AB33-4EE3-8DC9-D7C009E50B54}" type="presOf" srcId="{C145CB23-53A6-41EB-B4C9-3791D91DD6CA}" destId="{CFC4B8CB-797B-4D8B-9165-EA72B796191A}" srcOrd="0" destOrd="0" presId="urn:microsoft.com/office/officeart/2005/8/layout/bProcess3"/>
    <dgm:cxn modelId="{55872C36-3A53-4815-9A23-8598649F0C15}" type="presOf" srcId="{57F569E1-8675-430A-AAC8-1895E403E9E0}" destId="{9CD68F27-9B51-4EA1-A3B4-AA620E40B553}" srcOrd="0" destOrd="0" presId="urn:microsoft.com/office/officeart/2005/8/layout/bProcess3"/>
    <dgm:cxn modelId="{1A06ACCF-4083-45A0-AECF-B795C4878B78}" type="presOf" srcId="{35D6A71D-8F03-4842-BD7B-B028EF78304D}" destId="{F3BFAE62-FE97-42D8-954E-5AF0462561EC}" srcOrd="1" destOrd="0" presId="urn:microsoft.com/office/officeart/2005/8/layout/bProcess3"/>
    <dgm:cxn modelId="{6B6C559B-DF2B-4CC5-AD5D-55941AA2BBD0}" type="presOf" srcId="{1D04EE6F-53BF-4554-AC38-A7013A0D4DDA}" destId="{3C2A2EB3-B0A7-4DB9-8077-7B1535C7FE8B}" srcOrd="0" destOrd="0" presId="urn:microsoft.com/office/officeart/2005/8/layout/bProcess3"/>
    <dgm:cxn modelId="{66F740DE-06B3-436A-89E3-7471B8B5A197}" type="presOf" srcId="{1D04EE6F-53BF-4554-AC38-A7013A0D4DDA}" destId="{3D23FA03-5395-4810-8C29-8B9C2BAA3EE4}" srcOrd="1" destOrd="0" presId="urn:microsoft.com/office/officeart/2005/8/layout/bProcess3"/>
    <dgm:cxn modelId="{26DB7495-732D-4E4F-8559-50EE775014D2}" srcId="{115A0E16-0322-48BA-816C-AF32EDD17CEB}" destId="{C145CB23-53A6-41EB-B4C9-3791D91DD6CA}" srcOrd="1" destOrd="0" parTransId="{D87AFAA3-B293-46CD-B2EA-0AADF4F996CF}" sibTransId="{35D6A71D-8F03-4842-BD7B-B028EF78304D}"/>
    <dgm:cxn modelId="{32ADBF3B-884B-4C10-A538-76D8D1942201}" type="presOf" srcId="{595BF057-375D-4E90-909D-C53AD1609A93}" destId="{EA742C58-18D0-47D1-8FA4-026EB585688B}" srcOrd="1" destOrd="0" presId="urn:microsoft.com/office/officeart/2005/8/layout/bProcess3"/>
    <dgm:cxn modelId="{40B06654-EC05-48C3-ACB4-F882527CF997}" type="presOf" srcId="{BB22C30D-EE74-4F62-AB36-22B1336DB1DC}" destId="{2AC1EDC0-16A4-4D7F-B5BD-D03B405584E9}" srcOrd="0" destOrd="0" presId="urn:microsoft.com/office/officeart/2005/8/layout/bProcess3"/>
    <dgm:cxn modelId="{4F084549-9DA1-40AF-9D81-EC732058C7C8}" type="presOf" srcId="{60BCA496-9428-436D-9CB6-F58A8B3AF394}" destId="{C03052EC-41DF-4A8F-A529-5DA3EC1C5B2E}" srcOrd="0" destOrd="0" presId="urn:microsoft.com/office/officeart/2005/8/layout/bProcess3"/>
    <dgm:cxn modelId="{831A1D90-6F4E-48A8-BC90-118D7B583496}" srcId="{115A0E16-0322-48BA-816C-AF32EDD17CEB}" destId="{1957C0E3-9B14-4611-8231-7BC16D7A4824}" srcOrd="5" destOrd="0" parTransId="{3F7FBE79-EE86-4E3D-9740-01AE6631F71B}" sibTransId="{18712DBA-3BB6-4849-B84B-AC587B6C4845}"/>
    <dgm:cxn modelId="{A2D0BFCE-96CA-4D6F-854F-A8060E5BD5A0}" type="presOf" srcId="{490C8747-7A8B-4FA2-AE1A-93C0B5DF1BEA}" destId="{766CF9EC-4725-46C8-B902-D694DD4092C2}" srcOrd="0" destOrd="0" presId="urn:microsoft.com/office/officeart/2005/8/layout/bProcess3"/>
    <dgm:cxn modelId="{E471A346-66CD-463D-8327-1EBFC8B5C58B}" type="presOf" srcId="{86018F18-7104-4266-8E83-23925C19B04B}" destId="{F8AB9820-7B8F-4DEE-B569-22969900B214}" srcOrd="1" destOrd="0" presId="urn:microsoft.com/office/officeart/2005/8/layout/bProcess3"/>
    <dgm:cxn modelId="{A4E01ABB-D142-4259-A24D-9E4C339047BD}" srcId="{115A0E16-0322-48BA-816C-AF32EDD17CEB}" destId="{0BC75071-3530-4DB5-ABF8-F850B34C6A96}" srcOrd="0" destOrd="0" parTransId="{204FDA49-B8C1-496E-97B9-7AC97CB92FB4}" sibTransId="{1D04EE6F-53BF-4554-AC38-A7013A0D4DDA}"/>
    <dgm:cxn modelId="{F10E52C1-C760-4A52-8154-23F0569F7985}" type="presOf" srcId="{115A0E16-0322-48BA-816C-AF32EDD17CEB}" destId="{05B1997C-5530-4CE4-BB18-FDE1AEA243D0}" srcOrd="0" destOrd="0" presId="urn:microsoft.com/office/officeart/2005/8/layout/bProcess3"/>
    <dgm:cxn modelId="{20C20A6C-2D3C-47D3-A899-6C593D0D4D7F}" srcId="{115A0E16-0322-48BA-816C-AF32EDD17CEB}" destId="{2B5D5E5B-22F6-4A8D-8E0B-E5D5CA128682}" srcOrd="6" destOrd="0" parTransId="{236FA185-59FA-404E-AA7B-4D781DF1100F}" sibTransId="{86018F18-7104-4266-8E83-23925C19B04B}"/>
    <dgm:cxn modelId="{CF9F2417-0BB7-4756-ABB0-F64F68019DC4}" type="presOf" srcId="{18712DBA-3BB6-4849-B84B-AC587B6C4845}" destId="{9D2B8CA5-09CE-455B-976D-1DD252010B53}" srcOrd="1" destOrd="0" presId="urn:microsoft.com/office/officeart/2005/8/layout/bProcess3"/>
    <dgm:cxn modelId="{48FC7469-A5AC-4DEA-B096-0B79A5C4E1FC}" type="presParOf" srcId="{05B1997C-5530-4CE4-BB18-FDE1AEA243D0}" destId="{48DADAB1-9512-40AE-A572-B786D593EA06}" srcOrd="0" destOrd="0" presId="urn:microsoft.com/office/officeart/2005/8/layout/bProcess3"/>
    <dgm:cxn modelId="{FBEA71D5-3E0D-4F05-A0DA-86399C7FF2DA}" type="presParOf" srcId="{05B1997C-5530-4CE4-BB18-FDE1AEA243D0}" destId="{3C2A2EB3-B0A7-4DB9-8077-7B1535C7FE8B}" srcOrd="1" destOrd="0" presId="urn:microsoft.com/office/officeart/2005/8/layout/bProcess3"/>
    <dgm:cxn modelId="{C90F8E5D-0050-4FB9-AA9B-FD7A10123A0E}" type="presParOf" srcId="{3C2A2EB3-B0A7-4DB9-8077-7B1535C7FE8B}" destId="{3D23FA03-5395-4810-8C29-8B9C2BAA3EE4}" srcOrd="0" destOrd="0" presId="urn:microsoft.com/office/officeart/2005/8/layout/bProcess3"/>
    <dgm:cxn modelId="{692EBFC4-8E45-4241-BC40-AE0D9AA93041}" type="presParOf" srcId="{05B1997C-5530-4CE4-BB18-FDE1AEA243D0}" destId="{CFC4B8CB-797B-4D8B-9165-EA72B796191A}" srcOrd="2" destOrd="0" presId="urn:microsoft.com/office/officeart/2005/8/layout/bProcess3"/>
    <dgm:cxn modelId="{65B3231E-EAC3-4E32-97C2-0207D3086B94}" type="presParOf" srcId="{05B1997C-5530-4CE4-BB18-FDE1AEA243D0}" destId="{8944BE2A-2217-431F-9421-870174CC3E7E}" srcOrd="3" destOrd="0" presId="urn:microsoft.com/office/officeart/2005/8/layout/bProcess3"/>
    <dgm:cxn modelId="{6E325F47-8AD7-4807-AB83-0D6D5742DCEB}" type="presParOf" srcId="{8944BE2A-2217-431F-9421-870174CC3E7E}" destId="{F3BFAE62-FE97-42D8-954E-5AF0462561EC}" srcOrd="0" destOrd="0" presId="urn:microsoft.com/office/officeart/2005/8/layout/bProcess3"/>
    <dgm:cxn modelId="{4AE6A781-405A-4A51-AB51-7F5BB4A36EFC}" type="presParOf" srcId="{05B1997C-5530-4CE4-BB18-FDE1AEA243D0}" destId="{766CF9EC-4725-46C8-B902-D694DD4092C2}" srcOrd="4" destOrd="0" presId="urn:microsoft.com/office/officeart/2005/8/layout/bProcess3"/>
    <dgm:cxn modelId="{75162EFE-782A-4AD3-B65F-502FE41D8D5A}" type="presParOf" srcId="{05B1997C-5530-4CE4-BB18-FDE1AEA243D0}" destId="{D89EE804-7ABD-41FC-A16D-DF49BA898504}" srcOrd="5" destOrd="0" presId="urn:microsoft.com/office/officeart/2005/8/layout/bProcess3"/>
    <dgm:cxn modelId="{10A57D39-969A-4BF3-8848-D1EC7AC4274E}" type="presParOf" srcId="{D89EE804-7ABD-41FC-A16D-DF49BA898504}" destId="{EA742C58-18D0-47D1-8FA4-026EB585688B}" srcOrd="0" destOrd="0" presId="urn:microsoft.com/office/officeart/2005/8/layout/bProcess3"/>
    <dgm:cxn modelId="{EDB4B774-4711-4AD9-AD96-4CE7875BEC71}" type="presParOf" srcId="{05B1997C-5530-4CE4-BB18-FDE1AEA243D0}" destId="{9B7131E3-AC7B-4264-98EA-630ACB3891F2}" srcOrd="6" destOrd="0" presId="urn:microsoft.com/office/officeart/2005/8/layout/bProcess3"/>
    <dgm:cxn modelId="{A599D2E3-D5C0-4E95-AA8B-2902DB51C04F}" type="presParOf" srcId="{05B1997C-5530-4CE4-BB18-FDE1AEA243D0}" destId="{C03052EC-41DF-4A8F-A529-5DA3EC1C5B2E}" srcOrd="7" destOrd="0" presId="urn:microsoft.com/office/officeart/2005/8/layout/bProcess3"/>
    <dgm:cxn modelId="{DD505076-6369-4D31-94C2-BF478DA292B3}" type="presParOf" srcId="{C03052EC-41DF-4A8F-A529-5DA3EC1C5B2E}" destId="{3A09F300-0614-414A-8F1A-EFBC2A0C0B54}" srcOrd="0" destOrd="0" presId="urn:microsoft.com/office/officeart/2005/8/layout/bProcess3"/>
    <dgm:cxn modelId="{73775A35-8532-4903-B671-1DEF5180D2E9}" type="presParOf" srcId="{05B1997C-5530-4CE4-BB18-FDE1AEA243D0}" destId="{9CD68F27-9B51-4EA1-A3B4-AA620E40B553}" srcOrd="8" destOrd="0" presId="urn:microsoft.com/office/officeart/2005/8/layout/bProcess3"/>
    <dgm:cxn modelId="{A4D0DF5E-07D8-4B44-B9EE-AB50FD105CD2}" type="presParOf" srcId="{05B1997C-5530-4CE4-BB18-FDE1AEA243D0}" destId="{9459AFA4-C4B5-4F5E-B517-6879169CB002}" srcOrd="9" destOrd="0" presId="urn:microsoft.com/office/officeart/2005/8/layout/bProcess3"/>
    <dgm:cxn modelId="{6603EFF9-A1C7-4E80-9D6C-AA0A4FE36955}" type="presParOf" srcId="{9459AFA4-C4B5-4F5E-B517-6879169CB002}" destId="{B8AE4FE6-4B82-4C17-A7BE-B1162707E26F}" srcOrd="0" destOrd="0" presId="urn:microsoft.com/office/officeart/2005/8/layout/bProcess3"/>
    <dgm:cxn modelId="{5408715D-4F25-4757-84D3-D4B1B6A9D2EF}" type="presParOf" srcId="{05B1997C-5530-4CE4-BB18-FDE1AEA243D0}" destId="{80B8AC22-6415-4287-9B99-C85D5FB64CAC}" srcOrd="10" destOrd="0" presId="urn:microsoft.com/office/officeart/2005/8/layout/bProcess3"/>
    <dgm:cxn modelId="{492DEF82-EA54-421C-9590-1E3DA14FEC13}" type="presParOf" srcId="{05B1997C-5530-4CE4-BB18-FDE1AEA243D0}" destId="{10F1B82A-64CF-4982-BF35-4F7BFD32A3F5}" srcOrd="11" destOrd="0" presId="urn:microsoft.com/office/officeart/2005/8/layout/bProcess3"/>
    <dgm:cxn modelId="{87D4D691-5AF3-4D29-8D5F-CFF293B2FC96}" type="presParOf" srcId="{10F1B82A-64CF-4982-BF35-4F7BFD32A3F5}" destId="{9D2B8CA5-09CE-455B-976D-1DD252010B53}" srcOrd="0" destOrd="0" presId="urn:microsoft.com/office/officeart/2005/8/layout/bProcess3"/>
    <dgm:cxn modelId="{DE085DEA-131F-404A-B273-4CDF6670E8AD}" type="presParOf" srcId="{05B1997C-5530-4CE4-BB18-FDE1AEA243D0}" destId="{75833310-9C24-4012-A363-841FAB1EEECD}" srcOrd="12" destOrd="0" presId="urn:microsoft.com/office/officeart/2005/8/layout/bProcess3"/>
    <dgm:cxn modelId="{C9AB306F-2D12-4E08-A23B-05BCDD8F3DA1}" type="presParOf" srcId="{05B1997C-5530-4CE4-BB18-FDE1AEA243D0}" destId="{0D16EC08-36E4-4A97-B738-C0760C048D17}" srcOrd="13" destOrd="0" presId="urn:microsoft.com/office/officeart/2005/8/layout/bProcess3"/>
    <dgm:cxn modelId="{90B1A6E3-D57B-4DE6-AB0B-D81F8DE31285}" type="presParOf" srcId="{0D16EC08-36E4-4A97-B738-C0760C048D17}" destId="{F8AB9820-7B8F-4DEE-B569-22969900B214}" srcOrd="0" destOrd="0" presId="urn:microsoft.com/office/officeart/2005/8/layout/bProcess3"/>
    <dgm:cxn modelId="{76663B7D-4D8A-46BD-B473-9C3CB4666EC1}" type="presParOf" srcId="{05B1997C-5530-4CE4-BB18-FDE1AEA243D0}" destId="{2AC1EDC0-16A4-4D7F-B5BD-D03B405584E9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9B6EE-2002-4767-9E2A-856E0B73E73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17C00E-3CB0-43A0-947D-5868A046B545}">
      <dgm:prSet phldrT="[Tekst]"/>
      <dgm:spPr/>
      <dgm:t>
        <a:bodyPr/>
        <a:lstStyle/>
        <a:p>
          <a:r>
            <a:rPr lang="hr-HR" dirty="0" smtClean="0"/>
            <a:t>Potpuno digitaliziran</a:t>
          </a:r>
          <a:endParaRPr lang="hr-HR" dirty="0"/>
        </a:p>
      </dgm:t>
    </dgm:pt>
    <dgm:pt modelId="{D9A5C250-A2B4-4DAC-ACE1-0112DA0FCDE1}" type="parTrans" cxnId="{74369BEF-09CC-40E3-B206-5C0FB8EE3659}">
      <dgm:prSet/>
      <dgm:spPr/>
      <dgm:t>
        <a:bodyPr/>
        <a:lstStyle/>
        <a:p>
          <a:endParaRPr lang="hr-HR"/>
        </a:p>
      </dgm:t>
    </dgm:pt>
    <dgm:pt modelId="{8E512C88-1FFA-4198-BDBF-BF8150887568}" type="sibTrans" cxnId="{74369BEF-09CC-40E3-B206-5C0FB8EE3659}">
      <dgm:prSet/>
      <dgm:spPr/>
      <dgm:t>
        <a:bodyPr/>
        <a:lstStyle/>
        <a:p>
          <a:endParaRPr lang="hr-HR"/>
        </a:p>
      </dgm:t>
    </dgm:pt>
    <dgm:pt modelId="{E8ADF6E0-E76C-4A00-AECE-E082E79FD017}">
      <dgm:prSet phldrT="[Tekst]"/>
      <dgm:spPr/>
      <dgm:t>
        <a:bodyPr/>
        <a:lstStyle/>
        <a:p>
          <a:r>
            <a:rPr lang="hr-HR" dirty="0" smtClean="0"/>
            <a:t>Potpuno globaliziran</a:t>
          </a:r>
          <a:endParaRPr lang="hr-HR" dirty="0"/>
        </a:p>
      </dgm:t>
    </dgm:pt>
    <dgm:pt modelId="{CFF8A07A-D3F3-4991-9746-15AEEFECFD6A}" type="parTrans" cxnId="{47170396-F5F0-43FF-A66D-95838E4ED113}">
      <dgm:prSet/>
      <dgm:spPr/>
      <dgm:t>
        <a:bodyPr/>
        <a:lstStyle/>
        <a:p>
          <a:endParaRPr lang="hr-HR"/>
        </a:p>
      </dgm:t>
    </dgm:pt>
    <dgm:pt modelId="{EAF82750-B1C5-4916-8198-E3AF63796A5B}" type="sibTrans" cxnId="{47170396-F5F0-43FF-A66D-95838E4ED113}">
      <dgm:prSet/>
      <dgm:spPr/>
      <dgm:t>
        <a:bodyPr/>
        <a:lstStyle/>
        <a:p>
          <a:endParaRPr lang="hr-HR"/>
        </a:p>
      </dgm:t>
    </dgm:pt>
    <dgm:pt modelId="{1B613934-8578-47B4-97B8-24FFB20049B7}">
      <dgm:prSet phldrT="[Tekst]"/>
      <dgm:spPr/>
      <dgm:t>
        <a:bodyPr/>
        <a:lstStyle/>
        <a:p>
          <a:r>
            <a:rPr lang="hr-HR" dirty="0" smtClean="0"/>
            <a:t>Strah od globalnih prijetnji</a:t>
          </a:r>
          <a:endParaRPr lang="hr-HR" dirty="0"/>
        </a:p>
      </dgm:t>
    </dgm:pt>
    <dgm:pt modelId="{4F27409A-A7C6-40B8-81C9-01BF1C0974A8}" type="parTrans" cxnId="{6B7E37AE-B2F9-4F6F-9DD6-85D6DCC02082}">
      <dgm:prSet/>
      <dgm:spPr/>
      <dgm:t>
        <a:bodyPr/>
        <a:lstStyle/>
        <a:p>
          <a:endParaRPr lang="hr-HR"/>
        </a:p>
      </dgm:t>
    </dgm:pt>
    <dgm:pt modelId="{BB8B7AA3-88C4-469E-8DF0-36BDA40A2242}" type="sibTrans" cxnId="{6B7E37AE-B2F9-4F6F-9DD6-85D6DCC02082}">
      <dgm:prSet/>
      <dgm:spPr/>
      <dgm:t>
        <a:bodyPr/>
        <a:lstStyle/>
        <a:p>
          <a:endParaRPr lang="hr-HR"/>
        </a:p>
      </dgm:t>
    </dgm:pt>
    <dgm:pt modelId="{F9761AAE-D6EC-4917-B019-65A28554F0F5}" type="pres">
      <dgm:prSet presAssocID="{69A9B6EE-2002-4767-9E2A-856E0B73E7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10F648B-78D6-4D62-85E4-AD23638F45C4}" type="pres">
      <dgm:prSet presAssocID="{6D17C00E-3CB0-43A0-947D-5868A046B545}" presName="linNode" presStyleCnt="0"/>
      <dgm:spPr/>
    </dgm:pt>
    <dgm:pt modelId="{436B15AF-7693-4BDB-AB23-4208E167F403}" type="pres">
      <dgm:prSet presAssocID="{6D17C00E-3CB0-43A0-947D-5868A046B54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CF119F-93B8-4C2F-A8EA-45E43DBC83E1}" type="pres">
      <dgm:prSet presAssocID="{6D17C00E-3CB0-43A0-947D-5868A046B545}" presName="childShp" presStyleLbl="bgAccFollowNode1" presStyleIdx="0" presStyleCnt="3">
        <dgm:presLayoutVars>
          <dgm:bulletEnabled val="1"/>
        </dgm:presLayoutVars>
      </dgm:prSet>
      <dgm:spPr/>
    </dgm:pt>
    <dgm:pt modelId="{6A6CCB49-07FE-4544-AAC0-5D21378CAEE4}" type="pres">
      <dgm:prSet presAssocID="{8E512C88-1FFA-4198-BDBF-BF8150887568}" presName="spacing" presStyleCnt="0"/>
      <dgm:spPr/>
    </dgm:pt>
    <dgm:pt modelId="{3149B395-3A43-4A5D-91BE-997529CA5954}" type="pres">
      <dgm:prSet presAssocID="{E8ADF6E0-E76C-4A00-AECE-E082E79FD017}" presName="linNode" presStyleCnt="0"/>
      <dgm:spPr/>
    </dgm:pt>
    <dgm:pt modelId="{A6B04ED8-EF21-4417-A911-3FE076700722}" type="pres">
      <dgm:prSet presAssocID="{E8ADF6E0-E76C-4A00-AECE-E082E79FD01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6C290C-BA1B-41F3-BE98-E362999D37A1}" type="pres">
      <dgm:prSet presAssocID="{E8ADF6E0-E76C-4A00-AECE-E082E79FD017}" presName="childShp" presStyleLbl="bgAccFollowNode1" presStyleIdx="1" presStyleCnt="3">
        <dgm:presLayoutVars>
          <dgm:bulletEnabled val="1"/>
        </dgm:presLayoutVars>
      </dgm:prSet>
      <dgm:spPr/>
    </dgm:pt>
    <dgm:pt modelId="{9D804727-C826-4465-A139-ACEE33F2570C}" type="pres">
      <dgm:prSet presAssocID="{EAF82750-B1C5-4916-8198-E3AF63796A5B}" presName="spacing" presStyleCnt="0"/>
      <dgm:spPr/>
    </dgm:pt>
    <dgm:pt modelId="{77747F88-B6FD-49B0-843E-BE1611EC193F}" type="pres">
      <dgm:prSet presAssocID="{1B613934-8578-47B4-97B8-24FFB20049B7}" presName="linNode" presStyleCnt="0"/>
      <dgm:spPr/>
    </dgm:pt>
    <dgm:pt modelId="{AE711B51-7A6D-4AC8-BAF8-F24837D106CA}" type="pres">
      <dgm:prSet presAssocID="{1B613934-8578-47B4-97B8-24FFB20049B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7A1F7A-C31A-4729-8837-E12C2D8F9677}" type="pres">
      <dgm:prSet presAssocID="{1B613934-8578-47B4-97B8-24FFB20049B7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3A2A0A0-E5E1-4A0A-87BC-3B72A362526D}" type="presOf" srcId="{6D17C00E-3CB0-43A0-947D-5868A046B545}" destId="{436B15AF-7693-4BDB-AB23-4208E167F403}" srcOrd="0" destOrd="0" presId="urn:microsoft.com/office/officeart/2005/8/layout/vList6"/>
    <dgm:cxn modelId="{47170396-F5F0-43FF-A66D-95838E4ED113}" srcId="{69A9B6EE-2002-4767-9E2A-856E0B73E73F}" destId="{E8ADF6E0-E76C-4A00-AECE-E082E79FD017}" srcOrd="1" destOrd="0" parTransId="{CFF8A07A-D3F3-4991-9746-15AEEFECFD6A}" sibTransId="{EAF82750-B1C5-4916-8198-E3AF63796A5B}"/>
    <dgm:cxn modelId="{6B7E37AE-B2F9-4F6F-9DD6-85D6DCC02082}" srcId="{69A9B6EE-2002-4767-9E2A-856E0B73E73F}" destId="{1B613934-8578-47B4-97B8-24FFB20049B7}" srcOrd="2" destOrd="0" parTransId="{4F27409A-A7C6-40B8-81C9-01BF1C0974A8}" sibTransId="{BB8B7AA3-88C4-469E-8DF0-36BDA40A2242}"/>
    <dgm:cxn modelId="{66273C15-AFFD-4E24-B3E3-B308C87C3D11}" type="presOf" srcId="{69A9B6EE-2002-4767-9E2A-856E0B73E73F}" destId="{F9761AAE-D6EC-4917-B019-65A28554F0F5}" srcOrd="0" destOrd="0" presId="urn:microsoft.com/office/officeart/2005/8/layout/vList6"/>
    <dgm:cxn modelId="{74369BEF-09CC-40E3-B206-5C0FB8EE3659}" srcId="{69A9B6EE-2002-4767-9E2A-856E0B73E73F}" destId="{6D17C00E-3CB0-43A0-947D-5868A046B545}" srcOrd="0" destOrd="0" parTransId="{D9A5C250-A2B4-4DAC-ACE1-0112DA0FCDE1}" sibTransId="{8E512C88-1FFA-4198-BDBF-BF8150887568}"/>
    <dgm:cxn modelId="{3D872E4C-B72F-4359-B094-7355D7EB6671}" type="presOf" srcId="{1B613934-8578-47B4-97B8-24FFB20049B7}" destId="{AE711B51-7A6D-4AC8-BAF8-F24837D106CA}" srcOrd="0" destOrd="0" presId="urn:microsoft.com/office/officeart/2005/8/layout/vList6"/>
    <dgm:cxn modelId="{57C55E84-8FA6-4ED7-A349-F3FB6FC8AE49}" type="presOf" srcId="{E8ADF6E0-E76C-4A00-AECE-E082E79FD017}" destId="{A6B04ED8-EF21-4417-A911-3FE076700722}" srcOrd="0" destOrd="0" presId="urn:microsoft.com/office/officeart/2005/8/layout/vList6"/>
    <dgm:cxn modelId="{C08CDE43-6A6E-42FE-85AD-A46AA52559BF}" type="presParOf" srcId="{F9761AAE-D6EC-4917-B019-65A28554F0F5}" destId="{710F648B-78D6-4D62-85E4-AD23638F45C4}" srcOrd="0" destOrd="0" presId="urn:microsoft.com/office/officeart/2005/8/layout/vList6"/>
    <dgm:cxn modelId="{89E99F90-184D-4CDD-8AC4-93E1C88F08A6}" type="presParOf" srcId="{710F648B-78D6-4D62-85E4-AD23638F45C4}" destId="{436B15AF-7693-4BDB-AB23-4208E167F403}" srcOrd="0" destOrd="0" presId="urn:microsoft.com/office/officeart/2005/8/layout/vList6"/>
    <dgm:cxn modelId="{F235F53D-0457-446D-816D-939CC979CE21}" type="presParOf" srcId="{710F648B-78D6-4D62-85E4-AD23638F45C4}" destId="{69CF119F-93B8-4C2F-A8EA-45E43DBC83E1}" srcOrd="1" destOrd="0" presId="urn:microsoft.com/office/officeart/2005/8/layout/vList6"/>
    <dgm:cxn modelId="{712E2D47-C7A4-4BF1-AD96-C7A45363D3CE}" type="presParOf" srcId="{F9761AAE-D6EC-4917-B019-65A28554F0F5}" destId="{6A6CCB49-07FE-4544-AAC0-5D21378CAEE4}" srcOrd="1" destOrd="0" presId="urn:microsoft.com/office/officeart/2005/8/layout/vList6"/>
    <dgm:cxn modelId="{10735775-CFDF-408A-B9AA-B3E0C8888E5B}" type="presParOf" srcId="{F9761AAE-D6EC-4917-B019-65A28554F0F5}" destId="{3149B395-3A43-4A5D-91BE-997529CA5954}" srcOrd="2" destOrd="0" presId="urn:microsoft.com/office/officeart/2005/8/layout/vList6"/>
    <dgm:cxn modelId="{A236574E-1A4F-45E0-815B-EEE048573D58}" type="presParOf" srcId="{3149B395-3A43-4A5D-91BE-997529CA5954}" destId="{A6B04ED8-EF21-4417-A911-3FE076700722}" srcOrd="0" destOrd="0" presId="urn:microsoft.com/office/officeart/2005/8/layout/vList6"/>
    <dgm:cxn modelId="{7AF49AC3-D0CD-4565-A3EC-02C9DFAAB962}" type="presParOf" srcId="{3149B395-3A43-4A5D-91BE-997529CA5954}" destId="{846C290C-BA1B-41F3-BE98-E362999D37A1}" srcOrd="1" destOrd="0" presId="urn:microsoft.com/office/officeart/2005/8/layout/vList6"/>
    <dgm:cxn modelId="{9A344F80-7ACB-4234-90A4-8405F049A026}" type="presParOf" srcId="{F9761AAE-D6EC-4917-B019-65A28554F0F5}" destId="{9D804727-C826-4465-A139-ACEE33F2570C}" srcOrd="3" destOrd="0" presId="urn:microsoft.com/office/officeart/2005/8/layout/vList6"/>
    <dgm:cxn modelId="{F7860EC3-5ED7-4AA1-BF7A-1A40ED01A8FE}" type="presParOf" srcId="{F9761AAE-D6EC-4917-B019-65A28554F0F5}" destId="{77747F88-B6FD-49B0-843E-BE1611EC193F}" srcOrd="4" destOrd="0" presId="urn:microsoft.com/office/officeart/2005/8/layout/vList6"/>
    <dgm:cxn modelId="{FDC347C0-D90E-4D59-8537-A6418F0F9775}" type="presParOf" srcId="{77747F88-B6FD-49B0-843E-BE1611EC193F}" destId="{AE711B51-7A6D-4AC8-BAF8-F24837D106CA}" srcOrd="0" destOrd="0" presId="urn:microsoft.com/office/officeart/2005/8/layout/vList6"/>
    <dgm:cxn modelId="{7D7C0A27-DC0F-4D4B-ADB0-4F465D98AFE3}" type="presParOf" srcId="{77747F88-B6FD-49B0-843E-BE1611EC193F}" destId="{547A1F7A-C31A-4729-8837-E12C2D8F967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55833-5899-400C-B00F-E2CB757191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A6BA314-817A-4091-968F-E2E6E5038E60}">
      <dgm:prSet phldrT="[Tekst]"/>
      <dgm:spPr/>
      <dgm:t>
        <a:bodyPr/>
        <a:lstStyle/>
        <a:p>
          <a:r>
            <a:rPr lang="hr-HR" dirty="0" smtClean="0"/>
            <a:t>oprezniji</a:t>
          </a:r>
          <a:endParaRPr lang="hr-HR" dirty="0"/>
        </a:p>
      </dgm:t>
    </dgm:pt>
    <dgm:pt modelId="{87C36709-F5E6-4960-9FC7-F9AE5D4DBF8D}" type="parTrans" cxnId="{BBDC7588-C81D-409D-80DA-332839B31119}">
      <dgm:prSet/>
      <dgm:spPr/>
      <dgm:t>
        <a:bodyPr/>
        <a:lstStyle/>
        <a:p>
          <a:endParaRPr lang="hr-HR"/>
        </a:p>
      </dgm:t>
    </dgm:pt>
    <dgm:pt modelId="{9A30417F-E7E4-4435-9B2C-8087208EE46B}" type="sibTrans" cxnId="{BBDC7588-C81D-409D-80DA-332839B31119}">
      <dgm:prSet/>
      <dgm:spPr/>
      <dgm:t>
        <a:bodyPr/>
        <a:lstStyle/>
        <a:p>
          <a:endParaRPr lang="hr-HR"/>
        </a:p>
      </dgm:t>
    </dgm:pt>
    <dgm:pt modelId="{5E21E583-9F6B-4D1B-AFF9-0C0B7513BDD3}">
      <dgm:prSet phldrT="[Tekst]"/>
      <dgm:spPr/>
      <dgm:t>
        <a:bodyPr/>
        <a:lstStyle/>
        <a:p>
          <a:r>
            <a:rPr lang="hr-HR" dirty="0" smtClean="0"/>
            <a:t>zabrinutiji</a:t>
          </a:r>
          <a:endParaRPr lang="hr-HR" dirty="0"/>
        </a:p>
      </dgm:t>
    </dgm:pt>
    <dgm:pt modelId="{1DDB954E-F738-440D-BFFC-A12B028B623D}" type="parTrans" cxnId="{5248A582-24CB-4589-8E28-EEA67139922F}">
      <dgm:prSet/>
      <dgm:spPr/>
      <dgm:t>
        <a:bodyPr/>
        <a:lstStyle/>
        <a:p>
          <a:endParaRPr lang="hr-HR"/>
        </a:p>
      </dgm:t>
    </dgm:pt>
    <dgm:pt modelId="{5B1880FB-7B1E-4478-AD27-E29131560A3B}" type="sibTrans" cxnId="{5248A582-24CB-4589-8E28-EEA67139922F}">
      <dgm:prSet/>
      <dgm:spPr/>
      <dgm:t>
        <a:bodyPr/>
        <a:lstStyle/>
        <a:p>
          <a:endParaRPr lang="hr-HR"/>
        </a:p>
      </dgm:t>
    </dgm:pt>
    <dgm:pt modelId="{F2D0D44D-464C-45C6-A505-2F65A90531D3}">
      <dgm:prSet phldrT="[Tekst]"/>
      <dgm:spPr/>
      <dgm:t>
        <a:bodyPr/>
        <a:lstStyle/>
        <a:p>
          <a:r>
            <a:rPr lang="hr-HR" dirty="0" smtClean="0"/>
            <a:t>pragmatičniji</a:t>
          </a:r>
          <a:endParaRPr lang="hr-HR" dirty="0"/>
        </a:p>
      </dgm:t>
    </dgm:pt>
    <dgm:pt modelId="{7A970896-A5DD-41EF-BF0F-17C54CA31F59}" type="parTrans" cxnId="{0E3DF4A1-EFE3-419D-8BF3-F4166EC44668}">
      <dgm:prSet/>
      <dgm:spPr/>
      <dgm:t>
        <a:bodyPr/>
        <a:lstStyle/>
        <a:p>
          <a:endParaRPr lang="hr-HR"/>
        </a:p>
      </dgm:t>
    </dgm:pt>
    <dgm:pt modelId="{BF652770-3DDE-479D-AB4E-29C27E6C2B4B}" type="sibTrans" cxnId="{0E3DF4A1-EFE3-419D-8BF3-F4166EC44668}">
      <dgm:prSet/>
      <dgm:spPr/>
      <dgm:t>
        <a:bodyPr/>
        <a:lstStyle/>
        <a:p>
          <a:endParaRPr lang="hr-HR"/>
        </a:p>
      </dgm:t>
    </dgm:pt>
    <dgm:pt modelId="{F81504A4-A9B8-487C-9CD6-8D39442D38F5}">
      <dgm:prSet phldrT="[Tekst]"/>
      <dgm:spPr/>
      <dgm:t>
        <a:bodyPr/>
        <a:lstStyle/>
        <a:p>
          <a:r>
            <a:rPr lang="hr-HR" dirty="0" smtClean="0"/>
            <a:t>nesigurniji</a:t>
          </a:r>
          <a:endParaRPr lang="hr-HR" dirty="0"/>
        </a:p>
      </dgm:t>
    </dgm:pt>
    <dgm:pt modelId="{F1731F9A-23FC-42EF-BC6F-A95C1AC120CD}" type="parTrans" cxnId="{C8AC3446-B5BE-4CCE-920C-73F187FC7E05}">
      <dgm:prSet/>
      <dgm:spPr/>
      <dgm:t>
        <a:bodyPr/>
        <a:lstStyle/>
        <a:p>
          <a:endParaRPr lang="hr-HR"/>
        </a:p>
      </dgm:t>
    </dgm:pt>
    <dgm:pt modelId="{F5338811-47A1-40D1-B0B2-7924F2CCCE5E}" type="sibTrans" cxnId="{C8AC3446-B5BE-4CCE-920C-73F187FC7E05}">
      <dgm:prSet/>
      <dgm:spPr/>
      <dgm:t>
        <a:bodyPr/>
        <a:lstStyle/>
        <a:p>
          <a:endParaRPr lang="hr-HR"/>
        </a:p>
      </dgm:t>
    </dgm:pt>
    <dgm:pt modelId="{82AD076C-0B38-45D4-9E76-B079969A2599}" type="pres">
      <dgm:prSet presAssocID="{30355833-5899-400C-B00F-E2CB7571918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619A91-1467-4EB9-BCE0-A68F92948EBD}" type="pres">
      <dgm:prSet presAssocID="{3A6BA314-817A-4091-968F-E2E6E5038E60}" presName="circ1" presStyleLbl="vennNode1" presStyleIdx="0" presStyleCnt="4"/>
      <dgm:spPr/>
      <dgm:t>
        <a:bodyPr/>
        <a:lstStyle/>
        <a:p>
          <a:endParaRPr lang="hr-HR"/>
        </a:p>
      </dgm:t>
    </dgm:pt>
    <dgm:pt modelId="{6A1AD644-0505-4769-8886-9854EEB28D77}" type="pres">
      <dgm:prSet presAssocID="{3A6BA314-817A-4091-968F-E2E6E5038E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DEDB2F-064C-4970-8BFC-ADBA0AF54C19}" type="pres">
      <dgm:prSet presAssocID="{5E21E583-9F6B-4D1B-AFF9-0C0B7513BDD3}" presName="circ2" presStyleLbl="vennNode1" presStyleIdx="1" presStyleCnt="4"/>
      <dgm:spPr/>
      <dgm:t>
        <a:bodyPr/>
        <a:lstStyle/>
        <a:p>
          <a:endParaRPr lang="hr-HR"/>
        </a:p>
      </dgm:t>
    </dgm:pt>
    <dgm:pt modelId="{E90FFCB1-1818-4CA1-A941-7CC4E375D153}" type="pres">
      <dgm:prSet presAssocID="{5E21E583-9F6B-4D1B-AFF9-0C0B7513BD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B2255A-B049-46FD-BAE5-33E4C47D5B97}" type="pres">
      <dgm:prSet presAssocID="{F2D0D44D-464C-45C6-A505-2F65A90531D3}" presName="circ3" presStyleLbl="vennNode1" presStyleIdx="2" presStyleCnt="4"/>
      <dgm:spPr/>
      <dgm:t>
        <a:bodyPr/>
        <a:lstStyle/>
        <a:p>
          <a:endParaRPr lang="hr-HR"/>
        </a:p>
      </dgm:t>
    </dgm:pt>
    <dgm:pt modelId="{5005F1FC-5213-42AD-BB1F-8CF4B43A8ADC}" type="pres">
      <dgm:prSet presAssocID="{F2D0D44D-464C-45C6-A505-2F65A90531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ECAF22-6DC4-4A10-AEFE-5AF2AEB974B0}" type="pres">
      <dgm:prSet presAssocID="{F81504A4-A9B8-487C-9CD6-8D39442D38F5}" presName="circ4" presStyleLbl="vennNode1" presStyleIdx="3" presStyleCnt="4"/>
      <dgm:spPr/>
      <dgm:t>
        <a:bodyPr/>
        <a:lstStyle/>
        <a:p>
          <a:endParaRPr lang="hr-HR"/>
        </a:p>
      </dgm:t>
    </dgm:pt>
    <dgm:pt modelId="{E8A99A98-7974-4221-9BED-D41B8FD3DB4D}" type="pres">
      <dgm:prSet presAssocID="{F81504A4-A9B8-487C-9CD6-8D39442D38F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8AC3446-B5BE-4CCE-920C-73F187FC7E05}" srcId="{30355833-5899-400C-B00F-E2CB7571918A}" destId="{F81504A4-A9B8-487C-9CD6-8D39442D38F5}" srcOrd="3" destOrd="0" parTransId="{F1731F9A-23FC-42EF-BC6F-A95C1AC120CD}" sibTransId="{F5338811-47A1-40D1-B0B2-7924F2CCCE5E}"/>
    <dgm:cxn modelId="{55D7B63D-E2BF-4B5A-94C8-064F6CFE264F}" type="presOf" srcId="{30355833-5899-400C-B00F-E2CB7571918A}" destId="{82AD076C-0B38-45D4-9E76-B079969A2599}" srcOrd="0" destOrd="0" presId="urn:microsoft.com/office/officeart/2005/8/layout/venn1"/>
    <dgm:cxn modelId="{64F83BC0-4F65-4F7C-A6FA-B45F64E38309}" type="presOf" srcId="{F81504A4-A9B8-487C-9CD6-8D39442D38F5}" destId="{E8A99A98-7974-4221-9BED-D41B8FD3DB4D}" srcOrd="1" destOrd="0" presId="urn:microsoft.com/office/officeart/2005/8/layout/venn1"/>
    <dgm:cxn modelId="{AA238CB3-770B-45EC-96A9-E77A10C39593}" type="presOf" srcId="{F2D0D44D-464C-45C6-A505-2F65A90531D3}" destId="{5FB2255A-B049-46FD-BAE5-33E4C47D5B97}" srcOrd="0" destOrd="0" presId="urn:microsoft.com/office/officeart/2005/8/layout/venn1"/>
    <dgm:cxn modelId="{BBDC7588-C81D-409D-80DA-332839B31119}" srcId="{30355833-5899-400C-B00F-E2CB7571918A}" destId="{3A6BA314-817A-4091-968F-E2E6E5038E60}" srcOrd="0" destOrd="0" parTransId="{87C36709-F5E6-4960-9FC7-F9AE5D4DBF8D}" sibTransId="{9A30417F-E7E4-4435-9B2C-8087208EE46B}"/>
    <dgm:cxn modelId="{D7545BD0-BE25-4EEF-83A8-807A79CC7661}" type="presOf" srcId="{F2D0D44D-464C-45C6-A505-2F65A90531D3}" destId="{5005F1FC-5213-42AD-BB1F-8CF4B43A8ADC}" srcOrd="1" destOrd="0" presId="urn:microsoft.com/office/officeart/2005/8/layout/venn1"/>
    <dgm:cxn modelId="{D59D1512-8941-4FCB-AB69-695EE8D1533F}" type="presOf" srcId="{3A6BA314-817A-4091-968F-E2E6E5038E60}" destId="{6A1AD644-0505-4769-8886-9854EEB28D77}" srcOrd="1" destOrd="0" presId="urn:microsoft.com/office/officeart/2005/8/layout/venn1"/>
    <dgm:cxn modelId="{0E3DF4A1-EFE3-419D-8BF3-F4166EC44668}" srcId="{30355833-5899-400C-B00F-E2CB7571918A}" destId="{F2D0D44D-464C-45C6-A505-2F65A90531D3}" srcOrd="2" destOrd="0" parTransId="{7A970896-A5DD-41EF-BF0F-17C54CA31F59}" sibTransId="{BF652770-3DDE-479D-AB4E-29C27E6C2B4B}"/>
    <dgm:cxn modelId="{7476CC79-1E4D-45AF-9FE9-47292D74EA6F}" type="presOf" srcId="{5E21E583-9F6B-4D1B-AFF9-0C0B7513BDD3}" destId="{43DEDB2F-064C-4970-8BFC-ADBA0AF54C19}" srcOrd="0" destOrd="0" presId="urn:microsoft.com/office/officeart/2005/8/layout/venn1"/>
    <dgm:cxn modelId="{5248A582-24CB-4589-8E28-EEA67139922F}" srcId="{30355833-5899-400C-B00F-E2CB7571918A}" destId="{5E21E583-9F6B-4D1B-AFF9-0C0B7513BDD3}" srcOrd="1" destOrd="0" parTransId="{1DDB954E-F738-440D-BFFC-A12B028B623D}" sibTransId="{5B1880FB-7B1E-4478-AD27-E29131560A3B}"/>
    <dgm:cxn modelId="{0594CC6C-43B1-46D7-AC8D-E2D914B88F06}" type="presOf" srcId="{F81504A4-A9B8-487C-9CD6-8D39442D38F5}" destId="{CBECAF22-6DC4-4A10-AEFE-5AF2AEB974B0}" srcOrd="0" destOrd="0" presId="urn:microsoft.com/office/officeart/2005/8/layout/venn1"/>
    <dgm:cxn modelId="{5474D399-CB98-4A04-8DD6-63F4365BA585}" type="presOf" srcId="{5E21E583-9F6B-4D1B-AFF9-0C0B7513BDD3}" destId="{E90FFCB1-1818-4CA1-A941-7CC4E375D153}" srcOrd="1" destOrd="0" presId="urn:microsoft.com/office/officeart/2005/8/layout/venn1"/>
    <dgm:cxn modelId="{E1C37356-8239-4A94-9677-47558B2CCFA3}" type="presOf" srcId="{3A6BA314-817A-4091-968F-E2E6E5038E60}" destId="{88619A91-1467-4EB9-BCE0-A68F92948EBD}" srcOrd="0" destOrd="0" presId="urn:microsoft.com/office/officeart/2005/8/layout/venn1"/>
    <dgm:cxn modelId="{97D5FE63-A386-4CE7-8ED9-1152E4AF7C97}" type="presParOf" srcId="{82AD076C-0B38-45D4-9E76-B079969A2599}" destId="{88619A91-1467-4EB9-BCE0-A68F92948EBD}" srcOrd="0" destOrd="0" presId="urn:microsoft.com/office/officeart/2005/8/layout/venn1"/>
    <dgm:cxn modelId="{51B2E647-D91B-4079-86DC-CB636ACEC102}" type="presParOf" srcId="{82AD076C-0B38-45D4-9E76-B079969A2599}" destId="{6A1AD644-0505-4769-8886-9854EEB28D77}" srcOrd="1" destOrd="0" presId="urn:microsoft.com/office/officeart/2005/8/layout/venn1"/>
    <dgm:cxn modelId="{174D7BDB-D8E2-46BD-B8E2-93DE9E779622}" type="presParOf" srcId="{82AD076C-0B38-45D4-9E76-B079969A2599}" destId="{43DEDB2F-064C-4970-8BFC-ADBA0AF54C19}" srcOrd="2" destOrd="0" presId="urn:microsoft.com/office/officeart/2005/8/layout/venn1"/>
    <dgm:cxn modelId="{2EAEFE05-AE85-4034-A9DC-011CB3B2F42C}" type="presParOf" srcId="{82AD076C-0B38-45D4-9E76-B079969A2599}" destId="{E90FFCB1-1818-4CA1-A941-7CC4E375D153}" srcOrd="3" destOrd="0" presId="urn:microsoft.com/office/officeart/2005/8/layout/venn1"/>
    <dgm:cxn modelId="{0AD3B834-484F-4ABC-A942-079C2B176FEF}" type="presParOf" srcId="{82AD076C-0B38-45D4-9E76-B079969A2599}" destId="{5FB2255A-B049-46FD-BAE5-33E4C47D5B97}" srcOrd="4" destOrd="0" presId="urn:microsoft.com/office/officeart/2005/8/layout/venn1"/>
    <dgm:cxn modelId="{84A41514-F674-4441-8CCE-F183DA96C7FE}" type="presParOf" srcId="{82AD076C-0B38-45D4-9E76-B079969A2599}" destId="{5005F1FC-5213-42AD-BB1F-8CF4B43A8ADC}" srcOrd="5" destOrd="0" presId="urn:microsoft.com/office/officeart/2005/8/layout/venn1"/>
    <dgm:cxn modelId="{25E043FC-09B2-4E2C-A430-C25B9C592205}" type="presParOf" srcId="{82AD076C-0B38-45D4-9E76-B079969A2599}" destId="{CBECAF22-6DC4-4A10-AEFE-5AF2AEB974B0}" srcOrd="6" destOrd="0" presId="urn:microsoft.com/office/officeart/2005/8/layout/venn1"/>
    <dgm:cxn modelId="{242FC169-23D0-430D-88C7-D13AAA6CCD93}" type="presParOf" srcId="{82AD076C-0B38-45D4-9E76-B079969A2599}" destId="{E8A99A98-7974-4221-9BED-D41B8FD3DB4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6D738A-B5E0-4A00-9B90-3DED99D9F6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F08D17C-B138-4903-8BAB-FBA2C2371340}">
      <dgm:prSet phldrT="[Tekst]"/>
      <dgm:spPr/>
      <dgm:t>
        <a:bodyPr/>
        <a:lstStyle/>
        <a:p>
          <a:r>
            <a:rPr lang="hr-HR" dirty="0" smtClean="0"/>
            <a:t>Nova kriza u nizu </a:t>
          </a:r>
          <a:endParaRPr lang="hr-HR" dirty="0"/>
        </a:p>
      </dgm:t>
    </dgm:pt>
    <dgm:pt modelId="{7E92483C-FA99-4B00-ACC6-8B2690283B36}" type="parTrans" cxnId="{424A3CAC-860F-4FF8-8FC9-7C2677573FC2}">
      <dgm:prSet/>
      <dgm:spPr/>
      <dgm:t>
        <a:bodyPr/>
        <a:lstStyle/>
        <a:p>
          <a:endParaRPr lang="hr-HR"/>
        </a:p>
      </dgm:t>
    </dgm:pt>
    <dgm:pt modelId="{54B8A6F0-9A24-4F30-B080-BD1B1D8D9563}" type="sibTrans" cxnId="{424A3CAC-860F-4FF8-8FC9-7C2677573FC2}">
      <dgm:prSet/>
      <dgm:spPr/>
      <dgm:t>
        <a:bodyPr/>
        <a:lstStyle/>
        <a:p>
          <a:endParaRPr lang="hr-HR"/>
        </a:p>
      </dgm:t>
    </dgm:pt>
    <dgm:pt modelId="{A755DDA6-D76E-4540-A120-42DED3779F7E}">
      <dgm:prSet phldrT="[Tekst]"/>
      <dgm:spPr/>
      <dgm:t>
        <a:bodyPr/>
        <a:lstStyle/>
        <a:p>
          <a:r>
            <a:rPr lang="hr-HR" dirty="0" smtClean="0"/>
            <a:t>Izvor stresa</a:t>
          </a:r>
          <a:endParaRPr lang="hr-HR" dirty="0"/>
        </a:p>
      </dgm:t>
    </dgm:pt>
    <dgm:pt modelId="{299A2973-3549-4382-B625-2D88AD0A48A4}" type="parTrans" cxnId="{1414C555-3226-4039-B1F4-706855770726}">
      <dgm:prSet/>
      <dgm:spPr/>
      <dgm:t>
        <a:bodyPr/>
        <a:lstStyle/>
        <a:p>
          <a:endParaRPr lang="hr-HR"/>
        </a:p>
      </dgm:t>
    </dgm:pt>
    <dgm:pt modelId="{3390FBB3-24DC-43CF-8859-6D95C62AB522}" type="sibTrans" cxnId="{1414C555-3226-4039-B1F4-706855770726}">
      <dgm:prSet/>
      <dgm:spPr/>
      <dgm:t>
        <a:bodyPr/>
        <a:lstStyle/>
        <a:p>
          <a:endParaRPr lang="hr-HR"/>
        </a:p>
      </dgm:t>
    </dgm:pt>
    <dgm:pt modelId="{DC9B4C71-881D-4AF3-BCB1-212B51951A51}">
      <dgm:prSet phldrT="[Tekst]"/>
      <dgm:spPr/>
      <dgm:t>
        <a:bodyPr/>
        <a:lstStyle/>
        <a:p>
          <a:r>
            <a:rPr lang="hr-HR" dirty="0" smtClean="0"/>
            <a:t>Učenicima</a:t>
          </a:r>
          <a:endParaRPr lang="hr-HR" dirty="0"/>
        </a:p>
      </dgm:t>
    </dgm:pt>
    <dgm:pt modelId="{64B3878E-418B-43A1-96F3-06F822AB97A4}" type="parTrans" cxnId="{34091FE8-133C-41CE-9697-2169B5199A9B}">
      <dgm:prSet/>
      <dgm:spPr/>
      <dgm:t>
        <a:bodyPr/>
        <a:lstStyle/>
        <a:p>
          <a:endParaRPr lang="hr-HR"/>
        </a:p>
      </dgm:t>
    </dgm:pt>
    <dgm:pt modelId="{7F7BBC73-7741-440E-9E87-B30CB21C2AAE}" type="sibTrans" cxnId="{34091FE8-133C-41CE-9697-2169B5199A9B}">
      <dgm:prSet/>
      <dgm:spPr/>
      <dgm:t>
        <a:bodyPr/>
        <a:lstStyle/>
        <a:p>
          <a:endParaRPr lang="hr-HR"/>
        </a:p>
      </dgm:t>
    </dgm:pt>
    <dgm:pt modelId="{340D5103-9D04-4BF8-8060-2081D7EAA064}">
      <dgm:prSet phldrT="[Tekst]"/>
      <dgm:spPr/>
      <dgm:t>
        <a:bodyPr/>
        <a:lstStyle/>
        <a:p>
          <a:r>
            <a:rPr lang="hr-HR" dirty="0" smtClean="0"/>
            <a:t>Roditeljima</a:t>
          </a:r>
          <a:endParaRPr lang="hr-HR" dirty="0"/>
        </a:p>
      </dgm:t>
    </dgm:pt>
    <dgm:pt modelId="{7F1BF7D3-BCC7-408E-994C-AC03B2E343D9}" type="parTrans" cxnId="{D65A4F1B-B67D-467B-A768-830993F33F31}">
      <dgm:prSet/>
      <dgm:spPr/>
      <dgm:t>
        <a:bodyPr/>
        <a:lstStyle/>
        <a:p>
          <a:endParaRPr lang="hr-HR"/>
        </a:p>
      </dgm:t>
    </dgm:pt>
    <dgm:pt modelId="{F0A056FC-0853-41E3-BF70-2C4FD0164C8F}" type="sibTrans" cxnId="{D65A4F1B-B67D-467B-A768-830993F33F31}">
      <dgm:prSet/>
      <dgm:spPr/>
      <dgm:t>
        <a:bodyPr/>
        <a:lstStyle/>
        <a:p>
          <a:endParaRPr lang="hr-HR"/>
        </a:p>
      </dgm:t>
    </dgm:pt>
    <dgm:pt modelId="{E9044940-19E6-438F-AB30-7FDC4B749E12}">
      <dgm:prSet phldrT="[Tekst]"/>
      <dgm:spPr/>
      <dgm:t>
        <a:bodyPr/>
        <a:lstStyle/>
        <a:p>
          <a:r>
            <a:rPr lang="hr-HR" dirty="0" smtClean="0"/>
            <a:t>Učiteljima</a:t>
          </a:r>
          <a:endParaRPr lang="hr-HR" dirty="0"/>
        </a:p>
      </dgm:t>
    </dgm:pt>
    <dgm:pt modelId="{C82598D4-3221-4D76-A8EF-C2B876881520}" type="parTrans" cxnId="{0535783C-147B-4B96-9196-91868B339FB9}">
      <dgm:prSet/>
      <dgm:spPr/>
      <dgm:t>
        <a:bodyPr/>
        <a:lstStyle/>
        <a:p>
          <a:endParaRPr lang="hr-HR"/>
        </a:p>
      </dgm:t>
    </dgm:pt>
    <dgm:pt modelId="{8B1946BF-AFBD-443B-B861-2583D6B54463}" type="sibTrans" cxnId="{0535783C-147B-4B96-9196-91868B339FB9}">
      <dgm:prSet/>
      <dgm:spPr/>
      <dgm:t>
        <a:bodyPr/>
        <a:lstStyle/>
        <a:p>
          <a:endParaRPr lang="hr-HR"/>
        </a:p>
      </dgm:t>
    </dgm:pt>
    <dgm:pt modelId="{A6969B42-DE53-41B2-9E28-B31AD2415C50}">
      <dgm:prSet phldrT="[Tekst]"/>
      <dgm:spPr/>
      <dgm:t>
        <a:bodyPr/>
        <a:lstStyle/>
        <a:p>
          <a:pPr marL="285750" indent="0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hr-HR" dirty="0"/>
        </a:p>
      </dgm:t>
    </dgm:pt>
    <dgm:pt modelId="{2D616D5D-4406-4CC2-AC92-E9CC22D1997B}" type="parTrans" cxnId="{076EF8E6-4913-4397-B5CD-D320342F1BD3}">
      <dgm:prSet/>
      <dgm:spPr/>
      <dgm:t>
        <a:bodyPr/>
        <a:lstStyle/>
        <a:p>
          <a:endParaRPr lang="hr-HR"/>
        </a:p>
      </dgm:t>
    </dgm:pt>
    <dgm:pt modelId="{568154B0-CE2A-4EDC-BBFF-ED6502DBD80A}" type="sibTrans" cxnId="{076EF8E6-4913-4397-B5CD-D320342F1BD3}">
      <dgm:prSet/>
      <dgm:spPr/>
      <dgm:t>
        <a:bodyPr/>
        <a:lstStyle/>
        <a:p>
          <a:endParaRPr lang="hr-HR"/>
        </a:p>
      </dgm:t>
    </dgm:pt>
    <dgm:pt modelId="{AFFFB115-40E2-4DC7-B174-26CD90C03875}">
      <dgm:prSet phldrT="[Tekst]"/>
      <dgm:spPr/>
      <dgm:t>
        <a:bodyPr/>
        <a:lstStyle/>
        <a:p>
          <a:pPr marL="285750" marR="0" indent="0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Obilježava generaciju Z</a:t>
          </a:r>
          <a:endParaRPr lang="hr-HR" dirty="0"/>
        </a:p>
      </dgm:t>
    </dgm:pt>
    <dgm:pt modelId="{E02AE253-2F0B-477D-94CB-FD7A9845830E}" type="parTrans" cxnId="{D109C43B-E40A-4AE9-8778-1349E57A33C5}">
      <dgm:prSet/>
      <dgm:spPr/>
      <dgm:t>
        <a:bodyPr/>
        <a:lstStyle/>
        <a:p>
          <a:endParaRPr lang="hr-HR"/>
        </a:p>
      </dgm:t>
    </dgm:pt>
    <dgm:pt modelId="{BA11206A-85EE-4AC7-9630-8D0A7B5FDC95}" type="sibTrans" cxnId="{D109C43B-E40A-4AE9-8778-1349E57A33C5}">
      <dgm:prSet/>
      <dgm:spPr/>
      <dgm:t>
        <a:bodyPr/>
        <a:lstStyle/>
        <a:p>
          <a:endParaRPr lang="hr-HR"/>
        </a:p>
      </dgm:t>
    </dgm:pt>
    <dgm:pt modelId="{523C3C4D-65EA-4B7D-8552-CE642DF46F90}">
      <dgm:prSet phldrT="[Tekst]"/>
      <dgm:spPr/>
      <dgm:t>
        <a:bodyPr/>
        <a:lstStyle/>
        <a:p>
          <a:pPr marL="285750" indent="0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hr-HR" dirty="0" smtClean="0"/>
            <a:t>Pogađa sva područja života i sve uzraste</a:t>
          </a:r>
          <a:endParaRPr lang="hr-HR" dirty="0"/>
        </a:p>
      </dgm:t>
    </dgm:pt>
    <dgm:pt modelId="{89CE8526-56BC-4EC0-B454-F524C13013D2}" type="parTrans" cxnId="{FB9CCD9E-012D-418E-8812-38AB04C7D1B5}">
      <dgm:prSet/>
      <dgm:spPr/>
    </dgm:pt>
    <dgm:pt modelId="{BDF47CC9-DF1B-4F6E-8729-D213EDEF23D3}" type="sibTrans" cxnId="{FB9CCD9E-012D-418E-8812-38AB04C7D1B5}">
      <dgm:prSet/>
      <dgm:spPr/>
    </dgm:pt>
    <dgm:pt modelId="{8046A866-EE4F-441E-93AD-ACEF372DCDF5}">
      <dgm:prSet phldrT="[Tekst]"/>
      <dgm:spPr/>
      <dgm:t>
        <a:bodyPr/>
        <a:lstStyle/>
        <a:p>
          <a:r>
            <a:rPr lang="hr-HR" dirty="0" smtClean="0"/>
            <a:t>odgajateljima</a:t>
          </a:r>
          <a:endParaRPr lang="hr-HR" dirty="0"/>
        </a:p>
      </dgm:t>
    </dgm:pt>
    <dgm:pt modelId="{0FF917F0-AB5E-4134-A2E4-78F260745E00}" type="parTrans" cxnId="{99819CDB-7C72-41E1-AE8E-A0508011CA0E}">
      <dgm:prSet/>
      <dgm:spPr/>
    </dgm:pt>
    <dgm:pt modelId="{D709DAA9-3D99-430D-885E-E451D148E6E4}" type="sibTrans" cxnId="{99819CDB-7C72-41E1-AE8E-A0508011CA0E}">
      <dgm:prSet/>
      <dgm:spPr/>
    </dgm:pt>
    <dgm:pt modelId="{8B9F8916-9A37-41C5-96A3-38C76406F36B}">
      <dgm:prSet phldrT="[Tekst]"/>
      <dgm:spPr/>
      <dgm:t>
        <a:bodyPr/>
        <a:lstStyle/>
        <a:p>
          <a:r>
            <a:rPr lang="hr-HR" dirty="0" smtClean="0"/>
            <a:t>Nastavnicima</a:t>
          </a:r>
          <a:endParaRPr lang="hr-HR" dirty="0"/>
        </a:p>
      </dgm:t>
    </dgm:pt>
    <dgm:pt modelId="{761C2854-AB7A-407C-81D7-A2A29C405DAB}" type="parTrans" cxnId="{93F59A60-F840-4FEC-8948-0BE8E176BBAA}">
      <dgm:prSet/>
      <dgm:spPr/>
    </dgm:pt>
    <dgm:pt modelId="{FB7E39DF-F12D-4CF6-BB51-1913F02E35D7}" type="sibTrans" cxnId="{93F59A60-F840-4FEC-8948-0BE8E176BBAA}">
      <dgm:prSet/>
      <dgm:spPr/>
    </dgm:pt>
    <dgm:pt modelId="{2264295B-DB47-4AE5-AB91-C3394F285978}">
      <dgm:prSet phldrT="[Tekst]"/>
      <dgm:spPr/>
      <dgm:t>
        <a:bodyPr/>
        <a:lstStyle/>
        <a:p>
          <a:r>
            <a:rPr lang="hr-HR" dirty="0" smtClean="0"/>
            <a:t>profesorima</a:t>
          </a:r>
          <a:endParaRPr lang="hr-HR" dirty="0"/>
        </a:p>
      </dgm:t>
    </dgm:pt>
    <dgm:pt modelId="{04029786-3F32-4B48-9E05-71306ED32E6F}" type="parTrans" cxnId="{C3B1D633-3F7C-4018-8A2E-543617E45DB2}">
      <dgm:prSet/>
      <dgm:spPr/>
    </dgm:pt>
    <dgm:pt modelId="{175ED493-E87B-49FB-9A70-2218DDC9CD59}" type="sibTrans" cxnId="{C3B1D633-3F7C-4018-8A2E-543617E45DB2}">
      <dgm:prSet/>
      <dgm:spPr/>
    </dgm:pt>
    <dgm:pt modelId="{08B915B8-FD5D-4931-B18C-3515F90F9A2D}">
      <dgm:prSet phldrT="[Tekst]"/>
      <dgm:spPr/>
      <dgm:t>
        <a:bodyPr/>
        <a:lstStyle/>
        <a:p>
          <a:pPr marL="285750" indent="0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hr-HR" dirty="0" smtClean="0"/>
            <a:t>Izazvala kolektivnu traumu </a:t>
          </a:r>
          <a:endParaRPr lang="hr-HR" dirty="0"/>
        </a:p>
      </dgm:t>
    </dgm:pt>
    <dgm:pt modelId="{E7B990E6-205E-4FF3-92AC-420A76F82E40}" type="parTrans" cxnId="{1923B389-35AC-4ABA-98FD-15E525509174}">
      <dgm:prSet/>
      <dgm:spPr/>
    </dgm:pt>
    <dgm:pt modelId="{DDC384DB-E5FF-4A0F-B1A2-D9A3F238D1F6}" type="sibTrans" cxnId="{1923B389-35AC-4ABA-98FD-15E525509174}">
      <dgm:prSet/>
      <dgm:spPr/>
    </dgm:pt>
    <dgm:pt modelId="{D155F0C1-43FE-44CA-B743-EB7EB6CD31FC}" type="pres">
      <dgm:prSet presAssocID="{5F6D738A-B5E0-4A00-9B90-3DED99D9F6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600A7A-24B6-4A8B-AA31-EDEE36FC2855}" type="pres">
      <dgm:prSet presAssocID="{8F08D17C-B138-4903-8BAB-FBA2C23713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AC65F8-501E-4E25-BD2C-9BFA26E290CB}" type="pres">
      <dgm:prSet presAssocID="{8F08D17C-B138-4903-8BAB-FBA2C23713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33E200-CC1A-4AF5-B797-D88086CA460E}" type="pres">
      <dgm:prSet presAssocID="{A755DDA6-D76E-4540-A120-42DED3779F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8B409F-E320-40A4-898C-88FFB94D5B4E}" type="pres">
      <dgm:prSet presAssocID="{A755DDA6-D76E-4540-A120-42DED3779F7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E9CEEA8-9340-4693-AB76-B9DC7410D24F}" type="presOf" srcId="{8B9F8916-9A37-41C5-96A3-38C76406F36B}" destId="{F28B409F-E320-40A4-898C-88FFB94D5B4E}" srcOrd="0" destOrd="4" presId="urn:microsoft.com/office/officeart/2005/8/layout/vList2"/>
    <dgm:cxn modelId="{615609ED-94CB-40C4-AA39-BB84CD9E459A}" type="presOf" srcId="{340D5103-9D04-4BF8-8060-2081D7EAA064}" destId="{F28B409F-E320-40A4-898C-88FFB94D5B4E}" srcOrd="0" destOrd="1" presId="urn:microsoft.com/office/officeart/2005/8/layout/vList2"/>
    <dgm:cxn modelId="{7638F2DB-5F69-41F1-9C81-3F717F4F06BA}" type="presOf" srcId="{E9044940-19E6-438F-AB30-7FDC4B749E12}" destId="{F28B409F-E320-40A4-898C-88FFB94D5B4E}" srcOrd="0" destOrd="3" presId="urn:microsoft.com/office/officeart/2005/8/layout/vList2"/>
    <dgm:cxn modelId="{9B3915F1-8C82-4334-AAA3-E8765A14DC81}" type="presOf" srcId="{8F08D17C-B138-4903-8BAB-FBA2C2371340}" destId="{B1600A7A-24B6-4A8B-AA31-EDEE36FC2855}" srcOrd="0" destOrd="0" presId="urn:microsoft.com/office/officeart/2005/8/layout/vList2"/>
    <dgm:cxn modelId="{34091FE8-133C-41CE-9697-2169B5199A9B}" srcId="{A755DDA6-D76E-4540-A120-42DED3779F7E}" destId="{DC9B4C71-881D-4AF3-BCB1-212B51951A51}" srcOrd="0" destOrd="0" parTransId="{64B3878E-418B-43A1-96F3-06F822AB97A4}" sibTransId="{7F7BBC73-7741-440E-9E87-B30CB21C2AAE}"/>
    <dgm:cxn modelId="{CAC74411-48FC-46CB-BE51-AF538E1EF794}" type="presOf" srcId="{A6969B42-DE53-41B2-9E28-B31AD2415C50}" destId="{D5AC65F8-501E-4E25-BD2C-9BFA26E290CB}" srcOrd="0" destOrd="3" presId="urn:microsoft.com/office/officeart/2005/8/layout/vList2"/>
    <dgm:cxn modelId="{132406F3-46FA-4640-8D43-E7B773E3B43A}" type="presOf" srcId="{523C3C4D-65EA-4B7D-8552-CE642DF46F90}" destId="{D5AC65F8-501E-4E25-BD2C-9BFA26E290CB}" srcOrd="0" destOrd="1" presId="urn:microsoft.com/office/officeart/2005/8/layout/vList2"/>
    <dgm:cxn modelId="{D109C43B-E40A-4AE9-8778-1349E57A33C5}" srcId="{8F08D17C-B138-4903-8BAB-FBA2C2371340}" destId="{AFFFB115-40E2-4DC7-B174-26CD90C03875}" srcOrd="0" destOrd="0" parTransId="{E02AE253-2F0B-477D-94CB-FD7A9845830E}" sibTransId="{BA11206A-85EE-4AC7-9630-8D0A7B5FDC95}"/>
    <dgm:cxn modelId="{ED8DDFC6-7B6A-4164-9F59-36D930533616}" type="presOf" srcId="{08B915B8-FD5D-4931-B18C-3515F90F9A2D}" destId="{D5AC65F8-501E-4E25-BD2C-9BFA26E290CB}" srcOrd="0" destOrd="2" presId="urn:microsoft.com/office/officeart/2005/8/layout/vList2"/>
    <dgm:cxn modelId="{76BBFBC5-A7A3-4E5C-94BF-2134E7B3E673}" type="presOf" srcId="{2264295B-DB47-4AE5-AB91-C3394F285978}" destId="{F28B409F-E320-40A4-898C-88FFB94D5B4E}" srcOrd="0" destOrd="5" presId="urn:microsoft.com/office/officeart/2005/8/layout/vList2"/>
    <dgm:cxn modelId="{99819CDB-7C72-41E1-AE8E-A0508011CA0E}" srcId="{A755DDA6-D76E-4540-A120-42DED3779F7E}" destId="{8046A866-EE4F-441E-93AD-ACEF372DCDF5}" srcOrd="2" destOrd="0" parTransId="{0FF917F0-AB5E-4134-A2E4-78F260745E00}" sibTransId="{D709DAA9-3D99-430D-885E-E451D148E6E4}"/>
    <dgm:cxn modelId="{C3B1D633-3F7C-4018-8A2E-543617E45DB2}" srcId="{A755DDA6-D76E-4540-A120-42DED3779F7E}" destId="{2264295B-DB47-4AE5-AB91-C3394F285978}" srcOrd="5" destOrd="0" parTransId="{04029786-3F32-4B48-9E05-71306ED32E6F}" sibTransId="{175ED493-E87B-49FB-9A70-2218DDC9CD59}"/>
    <dgm:cxn modelId="{1923B389-35AC-4ABA-98FD-15E525509174}" srcId="{8F08D17C-B138-4903-8BAB-FBA2C2371340}" destId="{08B915B8-FD5D-4931-B18C-3515F90F9A2D}" srcOrd="2" destOrd="0" parTransId="{E7B990E6-205E-4FF3-92AC-420A76F82E40}" sibTransId="{DDC384DB-E5FF-4A0F-B1A2-D9A3F238D1F6}"/>
    <dgm:cxn modelId="{D65A4F1B-B67D-467B-A768-830993F33F31}" srcId="{A755DDA6-D76E-4540-A120-42DED3779F7E}" destId="{340D5103-9D04-4BF8-8060-2081D7EAA064}" srcOrd="1" destOrd="0" parTransId="{7F1BF7D3-BCC7-408E-994C-AC03B2E343D9}" sibTransId="{F0A056FC-0853-41E3-BF70-2C4FD0164C8F}"/>
    <dgm:cxn modelId="{93F59A60-F840-4FEC-8948-0BE8E176BBAA}" srcId="{A755DDA6-D76E-4540-A120-42DED3779F7E}" destId="{8B9F8916-9A37-41C5-96A3-38C76406F36B}" srcOrd="4" destOrd="0" parTransId="{761C2854-AB7A-407C-81D7-A2A29C405DAB}" sibTransId="{FB7E39DF-F12D-4CF6-BB51-1913F02E35D7}"/>
    <dgm:cxn modelId="{824BCEBC-EF36-458D-92B5-DC10C83ED874}" type="presOf" srcId="{DC9B4C71-881D-4AF3-BCB1-212B51951A51}" destId="{F28B409F-E320-40A4-898C-88FFB94D5B4E}" srcOrd="0" destOrd="0" presId="urn:microsoft.com/office/officeart/2005/8/layout/vList2"/>
    <dgm:cxn modelId="{1975AA10-5A9A-4D6C-AFBB-0021B5A429A2}" type="presOf" srcId="{A755DDA6-D76E-4540-A120-42DED3779F7E}" destId="{9F33E200-CC1A-4AF5-B797-D88086CA460E}" srcOrd="0" destOrd="0" presId="urn:microsoft.com/office/officeart/2005/8/layout/vList2"/>
    <dgm:cxn modelId="{076EF8E6-4913-4397-B5CD-D320342F1BD3}" srcId="{8F08D17C-B138-4903-8BAB-FBA2C2371340}" destId="{A6969B42-DE53-41B2-9E28-B31AD2415C50}" srcOrd="3" destOrd="0" parTransId="{2D616D5D-4406-4CC2-AC92-E9CC22D1997B}" sibTransId="{568154B0-CE2A-4EDC-BBFF-ED6502DBD80A}"/>
    <dgm:cxn modelId="{FDB7498A-128E-4CB0-AAF5-39B0679EB2B5}" type="presOf" srcId="{AFFFB115-40E2-4DC7-B174-26CD90C03875}" destId="{D5AC65F8-501E-4E25-BD2C-9BFA26E290CB}" srcOrd="0" destOrd="0" presId="urn:microsoft.com/office/officeart/2005/8/layout/vList2"/>
    <dgm:cxn modelId="{0535783C-147B-4B96-9196-91868B339FB9}" srcId="{A755DDA6-D76E-4540-A120-42DED3779F7E}" destId="{E9044940-19E6-438F-AB30-7FDC4B749E12}" srcOrd="3" destOrd="0" parTransId="{C82598D4-3221-4D76-A8EF-C2B876881520}" sibTransId="{8B1946BF-AFBD-443B-B861-2583D6B54463}"/>
    <dgm:cxn modelId="{424A3CAC-860F-4FF8-8FC9-7C2677573FC2}" srcId="{5F6D738A-B5E0-4A00-9B90-3DED99D9F624}" destId="{8F08D17C-B138-4903-8BAB-FBA2C2371340}" srcOrd="0" destOrd="0" parTransId="{7E92483C-FA99-4B00-ACC6-8B2690283B36}" sibTransId="{54B8A6F0-9A24-4F30-B080-BD1B1D8D9563}"/>
    <dgm:cxn modelId="{785C581F-E78E-49AF-A081-80DE484FAE3F}" type="presOf" srcId="{5F6D738A-B5E0-4A00-9B90-3DED99D9F624}" destId="{D155F0C1-43FE-44CA-B743-EB7EB6CD31FC}" srcOrd="0" destOrd="0" presId="urn:microsoft.com/office/officeart/2005/8/layout/vList2"/>
    <dgm:cxn modelId="{619D5085-9D05-487A-8715-AEB85F165753}" type="presOf" srcId="{8046A866-EE4F-441E-93AD-ACEF372DCDF5}" destId="{F28B409F-E320-40A4-898C-88FFB94D5B4E}" srcOrd="0" destOrd="2" presId="urn:microsoft.com/office/officeart/2005/8/layout/vList2"/>
    <dgm:cxn modelId="{1414C555-3226-4039-B1F4-706855770726}" srcId="{5F6D738A-B5E0-4A00-9B90-3DED99D9F624}" destId="{A755DDA6-D76E-4540-A120-42DED3779F7E}" srcOrd="1" destOrd="0" parTransId="{299A2973-3549-4382-B625-2D88AD0A48A4}" sibTransId="{3390FBB3-24DC-43CF-8859-6D95C62AB522}"/>
    <dgm:cxn modelId="{FB9CCD9E-012D-418E-8812-38AB04C7D1B5}" srcId="{8F08D17C-B138-4903-8BAB-FBA2C2371340}" destId="{523C3C4D-65EA-4B7D-8552-CE642DF46F90}" srcOrd="1" destOrd="0" parTransId="{89CE8526-56BC-4EC0-B454-F524C13013D2}" sibTransId="{BDF47CC9-DF1B-4F6E-8729-D213EDEF23D3}"/>
    <dgm:cxn modelId="{B39DDD11-14B6-45F9-8268-93BA6E921579}" type="presParOf" srcId="{D155F0C1-43FE-44CA-B743-EB7EB6CD31FC}" destId="{B1600A7A-24B6-4A8B-AA31-EDEE36FC2855}" srcOrd="0" destOrd="0" presId="urn:microsoft.com/office/officeart/2005/8/layout/vList2"/>
    <dgm:cxn modelId="{525838C1-63D7-4B10-A056-7A23A57BEC45}" type="presParOf" srcId="{D155F0C1-43FE-44CA-B743-EB7EB6CD31FC}" destId="{D5AC65F8-501E-4E25-BD2C-9BFA26E290CB}" srcOrd="1" destOrd="0" presId="urn:microsoft.com/office/officeart/2005/8/layout/vList2"/>
    <dgm:cxn modelId="{F273D73F-820C-4A44-B918-A18A3571DC54}" type="presParOf" srcId="{D155F0C1-43FE-44CA-B743-EB7EB6CD31FC}" destId="{9F33E200-CC1A-4AF5-B797-D88086CA460E}" srcOrd="2" destOrd="0" presId="urn:microsoft.com/office/officeart/2005/8/layout/vList2"/>
    <dgm:cxn modelId="{74DBAD2A-E862-4F54-88D4-3736DDA9CCD7}" type="presParOf" srcId="{D155F0C1-43FE-44CA-B743-EB7EB6CD31FC}" destId="{F28B409F-E320-40A4-898C-88FFB94D5B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1C2175-3D07-4339-92EA-1A97EB9BBB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23FDDBC-1CC7-4A40-BBC2-F247F6EDB234}">
      <dgm:prSet phldrT="[Tekst]"/>
      <dgm:spPr/>
      <dgm:t>
        <a:bodyPr/>
        <a:lstStyle/>
        <a:p>
          <a:r>
            <a:rPr lang="hr-HR" dirty="0" smtClean="0"/>
            <a:t>Promatranje</a:t>
          </a:r>
          <a:endParaRPr lang="hr-HR" dirty="0"/>
        </a:p>
      </dgm:t>
    </dgm:pt>
    <dgm:pt modelId="{7DA53CC5-2B3E-4C7A-A220-A3F4DF6BE580}" type="parTrans" cxnId="{C0DD39DF-C543-46D5-9C87-1BC3BAC10BFA}">
      <dgm:prSet/>
      <dgm:spPr/>
      <dgm:t>
        <a:bodyPr/>
        <a:lstStyle/>
        <a:p>
          <a:endParaRPr lang="hr-HR"/>
        </a:p>
      </dgm:t>
    </dgm:pt>
    <dgm:pt modelId="{1A025187-9EB9-4EC3-9ED6-92FCE0A46434}" type="sibTrans" cxnId="{C0DD39DF-C543-46D5-9C87-1BC3BAC10BFA}">
      <dgm:prSet/>
      <dgm:spPr/>
      <dgm:t>
        <a:bodyPr/>
        <a:lstStyle/>
        <a:p>
          <a:endParaRPr lang="hr-HR"/>
        </a:p>
      </dgm:t>
    </dgm:pt>
    <dgm:pt modelId="{665DBD79-6358-44E5-9167-2961E96D740D}">
      <dgm:prSet phldrT="[Tekst]"/>
      <dgm:spPr/>
      <dgm:t>
        <a:bodyPr/>
        <a:lstStyle/>
        <a:p>
          <a:r>
            <a:rPr lang="hr-HR" dirty="0" smtClean="0"/>
            <a:t>Značajan porast psihičkih problema (anksioznosti i depresivnosti)</a:t>
          </a:r>
          <a:endParaRPr lang="hr-HR" dirty="0"/>
        </a:p>
      </dgm:t>
    </dgm:pt>
    <dgm:pt modelId="{43CFD726-A8EE-4540-BE4A-92F8579A4955}" type="parTrans" cxnId="{659EAAF5-88F2-4651-B7FB-CD581FED0ABA}">
      <dgm:prSet/>
      <dgm:spPr/>
      <dgm:t>
        <a:bodyPr/>
        <a:lstStyle/>
        <a:p>
          <a:endParaRPr lang="hr-HR"/>
        </a:p>
      </dgm:t>
    </dgm:pt>
    <dgm:pt modelId="{A7561023-5EA3-4EBF-97B5-70CD46010083}" type="sibTrans" cxnId="{659EAAF5-88F2-4651-B7FB-CD581FED0ABA}">
      <dgm:prSet/>
      <dgm:spPr/>
      <dgm:t>
        <a:bodyPr/>
        <a:lstStyle/>
        <a:p>
          <a:endParaRPr lang="hr-HR"/>
        </a:p>
      </dgm:t>
    </dgm:pt>
    <dgm:pt modelId="{AA162222-7020-440D-A290-511B3D5DB7C1}">
      <dgm:prSet phldrT="[Tekst]"/>
      <dgm:spPr/>
      <dgm:t>
        <a:bodyPr/>
        <a:lstStyle/>
        <a:p>
          <a:r>
            <a:rPr lang="hr-HR" dirty="0" smtClean="0"/>
            <a:t>Anketno istraživanje</a:t>
          </a:r>
          <a:endParaRPr lang="hr-HR" dirty="0"/>
        </a:p>
      </dgm:t>
    </dgm:pt>
    <dgm:pt modelId="{CF4369EE-27E0-4F62-9A72-2BC166F03820}" type="parTrans" cxnId="{FA7818C6-41ED-4255-A976-E7ADF0EF7FCD}">
      <dgm:prSet/>
      <dgm:spPr/>
      <dgm:t>
        <a:bodyPr/>
        <a:lstStyle/>
        <a:p>
          <a:endParaRPr lang="hr-HR"/>
        </a:p>
      </dgm:t>
    </dgm:pt>
    <dgm:pt modelId="{F375EA09-D605-489A-94CB-C630E7F5EFD6}" type="sibTrans" cxnId="{FA7818C6-41ED-4255-A976-E7ADF0EF7FCD}">
      <dgm:prSet/>
      <dgm:spPr/>
      <dgm:t>
        <a:bodyPr/>
        <a:lstStyle/>
        <a:p>
          <a:endParaRPr lang="hr-HR"/>
        </a:p>
      </dgm:t>
    </dgm:pt>
    <dgm:pt modelId="{4AA89E42-AC9E-49C4-8B7F-CD0F3DE1E84D}">
      <dgm:prSet phldrT="[Tekst]"/>
      <dgm:spPr/>
      <dgm:t>
        <a:bodyPr/>
        <a:lstStyle/>
        <a:p>
          <a:r>
            <a:rPr lang="hr-HR" dirty="0" smtClean="0"/>
            <a:t>231 učenik</a:t>
          </a:r>
          <a:endParaRPr lang="hr-HR" dirty="0"/>
        </a:p>
      </dgm:t>
    </dgm:pt>
    <dgm:pt modelId="{76F2415C-5015-4659-8CA7-244D48F6DED7}" type="parTrans" cxnId="{27F38C46-7DB6-4A8C-A534-F5491CB45C5C}">
      <dgm:prSet/>
      <dgm:spPr/>
      <dgm:t>
        <a:bodyPr/>
        <a:lstStyle/>
        <a:p>
          <a:endParaRPr lang="hr-HR"/>
        </a:p>
      </dgm:t>
    </dgm:pt>
    <dgm:pt modelId="{A7137DF0-BFA9-43EE-9044-FC8EFDA6762C}" type="sibTrans" cxnId="{27F38C46-7DB6-4A8C-A534-F5491CB45C5C}">
      <dgm:prSet/>
      <dgm:spPr/>
      <dgm:t>
        <a:bodyPr/>
        <a:lstStyle/>
        <a:p>
          <a:endParaRPr lang="hr-HR"/>
        </a:p>
      </dgm:t>
    </dgm:pt>
    <dgm:pt modelId="{5EE5855F-A215-4C11-BB4A-BB33F6881855}" type="pres">
      <dgm:prSet presAssocID="{0C1C2175-3D07-4339-92EA-1A97EB9BBB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F6352B-0D10-478E-9FD4-62975A1247CC}" type="pres">
      <dgm:prSet presAssocID="{123FDDBC-1CC7-4A40-BBC2-F247F6EDB23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1C7B3F-B5F4-4B2A-B26D-B29EC96EA751}" type="pres">
      <dgm:prSet presAssocID="{123FDDBC-1CC7-4A40-BBC2-F247F6EDB23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776B4F-FABD-449A-ACF3-9241279568AA}" type="pres">
      <dgm:prSet presAssocID="{AA162222-7020-440D-A290-511B3D5DB7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F21C76-3E77-4CEB-AA82-0C47E543DA05}" type="pres">
      <dgm:prSet presAssocID="{AA162222-7020-440D-A290-511B3D5DB7C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7818C6-41ED-4255-A976-E7ADF0EF7FCD}" srcId="{0C1C2175-3D07-4339-92EA-1A97EB9BBBDA}" destId="{AA162222-7020-440D-A290-511B3D5DB7C1}" srcOrd="1" destOrd="0" parTransId="{CF4369EE-27E0-4F62-9A72-2BC166F03820}" sibTransId="{F375EA09-D605-489A-94CB-C630E7F5EFD6}"/>
    <dgm:cxn modelId="{C0DD39DF-C543-46D5-9C87-1BC3BAC10BFA}" srcId="{0C1C2175-3D07-4339-92EA-1A97EB9BBBDA}" destId="{123FDDBC-1CC7-4A40-BBC2-F247F6EDB234}" srcOrd="0" destOrd="0" parTransId="{7DA53CC5-2B3E-4C7A-A220-A3F4DF6BE580}" sibTransId="{1A025187-9EB9-4EC3-9ED6-92FCE0A46434}"/>
    <dgm:cxn modelId="{27F38C46-7DB6-4A8C-A534-F5491CB45C5C}" srcId="{AA162222-7020-440D-A290-511B3D5DB7C1}" destId="{4AA89E42-AC9E-49C4-8B7F-CD0F3DE1E84D}" srcOrd="0" destOrd="0" parTransId="{76F2415C-5015-4659-8CA7-244D48F6DED7}" sibTransId="{A7137DF0-BFA9-43EE-9044-FC8EFDA6762C}"/>
    <dgm:cxn modelId="{F438707F-7A70-4EC0-BB7F-D19973EBEA29}" type="presOf" srcId="{0C1C2175-3D07-4339-92EA-1A97EB9BBBDA}" destId="{5EE5855F-A215-4C11-BB4A-BB33F6881855}" srcOrd="0" destOrd="0" presId="urn:microsoft.com/office/officeart/2005/8/layout/vList2"/>
    <dgm:cxn modelId="{1B210D0A-72A3-4A92-829F-6B298A198752}" type="presOf" srcId="{123FDDBC-1CC7-4A40-BBC2-F247F6EDB234}" destId="{B1F6352B-0D10-478E-9FD4-62975A1247CC}" srcOrd="0" destOrd="0" presId="urn:microsoft.com/office/officeart/2005/8/layout/vList2"/>
    <dgm:cxn modelId="{659EAAF5-88F2-4651-B7FB-CD581FED0ABA}" srcId="{123FDDBC-1CC7-4A40-BBC2-F247F6EDB234}" destId="{665DBD79-6358-44E5-9167-2961E96D740D}" srcOrd="0" destOrd="0" parTransId="{43CFD726-A8EE-4540-BE4A-92F8579A4955}" sibTransId="{A7561023-5EA3-4EBF-97B5-70CD46010083}"/>
    <dgm:cxn modelId="{340E6F0B-C707-4A87-934F-FD04C7A9CDF0}" type="presOf" srcId="{4AA89E42-AC9E-49C4-8B7F-CD0F3DE1E84D}" destId="{D6F21C76-3E77-4CEB-AA82-0C47E543DA05}" srcOrd="0" destOrd="0" presId="urn:microsoft.com/office/officeart/2005/8/layout/vList2"/>
    <dgm:cxn modelId="{07C21BE8-755F-4505-9F81-607CC3F4A63E}" type="presOf" srcId="{665DBD79-6358-44E5-9167-2961E96D740D}" destId="{921C7B3F-B5F4-4B2A-B26D-B29EC96EA751}" srcOrd="0" destOrd="0" presId="urn:microsoft.com/office/officeart/2005/8/layout/vList2"/>
    <dgm:cxn modelId="{EA519DB5-3BF9-4350-84F1-FF1437C4B181}" type="presOf" srcId="{AA162222-7020-440D-A290-511B3D5DB7C1}" destId="{2B776B4F-FABD-449A-ACF3-9241279568AA}" srcOrd="0" destOrd="0" presId="urn:microsoft.com/office/officeart/2005/8/layout/vList2"/>
    <dgm:cxn modelId="{E85D37F1-87FD-48C6-A2E6-D28531F73A42}" type="presParOf" srcId="{5EE5855F-A215-4C11-BB4A-BB33F6881855}" destId="{B1F6352B-0D10-478E-9FD4-62975A1247CC}" srcOrd="0" destOrd="0" presId="urn:microsoft.com/office/officeart/2005/8/layout/vList2"/>
    <dgm:cxn modelId="{90066CC5-A67A-40F8-9111-792189148D0B}" type="presParOf" srcId="{5EE5855F-A215-4C11-BB4A-BB33F6881855}" destId="{921C7B3F-B5F4-4B2A-B26D-B29EC96EA751}" srcOrd="1" destOrd="0" presId="urn:microsoft.com/office/officeart/2005/8/layout/vList2"/>
    <dgm:cxn modelId="{D4C1CF8A-781A-4160-954A-E29DBDCF4890}" type="presParOf" srcId="{5EE5855F-A215-4C11-BB4A-BB33F6881855}" destId="{2B776B4F-FABD-449A-ACF3-9241279568AA}" srcOrd="2" destOrd="0" presId="urn:microsoft.com/office/officeart/2005/8/layout/vList2"/>
    <dgm:cxn modelId="{A1190A47-9352-4E9B-B03F-BFC9544D383E}" type="presParOf" srcId="{5EE5855F-A215-4C11-BB4A-BB33F6881855}" destId="{D6F21C76-3E77-4CEB-AA82-0C47E543DA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7D45B5-BEA3-43D1-8AB2-B4CF52F4C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DCEEEC3-2233-4877-B6A3-7DF4A5D7656E}">
      <dgm:prSet phldrT="[Tekst]"/>
      <dgm:spPr/>
      <dgm:t>
        <a:bodyPr/>
        <a:lstStyle/>
        <a:p>
          <a:r>
            <a:rPr lang="hr-HR" dirty="0" smtClean="0"/>
            <a:t>Srednja vrijednost za sve učenike:</a:t>
          </a:r>
          <a:endParaRPr lang="hr-HR" dirty="0"/>
        </a:p>
      </dgm:t>
    </dgm:pt>
    <dgm:pt modelId="{8692DBEB-CEA2-4A6F-82C7-AD72FEB57824}" type="parTrans" cxnId="{8E9CEF95-19B3-4F2C-92C4-F8B416C45B40}">
      <dgm:prSet/>
      <dgm:spPr/>
      <dgm:t>
        <a:bodyPr/>
        <a:lstStyle/>
        <a:p>
          <a:endParaRPr lang="hr-HR"/>
        </a:p>
      </dgm:t>
    </dgm:pt>
    <dgm:pt modelId="{DB67F150-CA4F-477E-947F-1860874C55E3}" type="sibTrans" cxnId="{8E9CEF95-19B3-4F2C-92C4-F8B416C45B40}">
      <dgm:prSet/>
      <dgm:spPr/>
      <dgm:t>
        <a:bodyPr/>
        <a:lstStyle/>
        <a:p>
          <a:endParaRPr lang="hr-HR"/>
        </a:p>
      </dgm:t>
    </dgm:pt>
    <dgm:pt modelId="{46B54A84-C299-4E92-9E79-0C9B6E0AAED4}">
      <dgm:prSet phldrT="[Tekst]"/>
      <dgm:spPr/>
      <dgm:t>
        <a:bodyPr/>
        <a:lstStyle/>
        <a:p>
          <a:r>
            <a:rPr lang="hr-HR" dirty="0" smtClean="0"/>
            <a:t> 7.25</a:t>
          </a:r>
          <a:endParaRPr lang="hr-HR" dirty="0"/>
        </a:p>
      </dgm:t>
    </dgm:pt>
    <dgm:pt modelId="{52014DE6-2BFD-47D9-8960-62FDCD228AD5}" type="parTrans" cxnId="{7789D001-1E47-4FE2-906C-31DBC2BAC514}">
      <dgm:prSet/>
      <dgm:spPr/>
      <dgm:t>
        <a:bodyPr/>
        <a:lstStyle/>
        <a:p>
          <a:endParaRPr lang="hr-HR"/>
        </a:p>
      </dgm:t>
    </dgm:pt>
    <dgm:pt modelId="{3282DDC9-545E-42EC-AFEB-255EDA161C88}" type="sibTrans" cxnId="{7789D001-1E47-4FE2-906C-31DBC2BAC514}">
      <dgm:prSet/>
      <dgm:spPr/>
      <dgm:t>
        <a:bodyPr/>
        <a:lstStyle/>
        <a:p>
          <a:endParaRPr lang="hr-HR"/>
        </a:p>
      </dgm:t>
    </dgm:pt>
    <dgm:pt modelId="{17DD9B6A-597F-4696-9FEF-585DF806FA3A}">
      <dgm:prSet phldrT="[Tekst]"/>
      <dgm:spPr/>
      <dgm:t>
        <a:bodyPr/>
        <a:lstStyle/>
        <a:p>
          <a:r>
            <a:rPr lang="hr-HR" dirty="0" smtClean="0"/>
            <a:t>Ispodprosječna vrijednost (na skali 5 i manje):</a:t>
          </a:r>
          <a:endParaRPr lang="hr-HR" dirty="0"/>
        </a:p>
      </dgm:t>
    </dgm:pt>
    <dgm:pt modelId="{65D5814B-7AF0-4D2B-9B34-CCB7A8C6215F}" type="parTrans" cxnId="{C42C2903-4D52-4BFF-A534-90F4052E5BFC}">
      <dgm:prSet/>
      <dgm:spPr/>
      <dgm:t>
        <a:bodyPr/>
        <a:lstStyle/>
        <a:p>
          <a:endParaRPr lang="hr-HR"/>
        </a:p>
      </dgm:t>
    </dgm:pt>
    <dgm:pt modelId="{F51C24BB-2055-4F6B-8135-36C90B3CA8F4}" type="sibTrans" cxnId="{C42C2903-4D52-4BFF-A534-90F4052E5BFC}">
      <dgm:prSet/>
      <dgm:spPr/>
      <dgm:t>
        <a:bodyPr/>
        <a:lstStyle/>
        <a:p>
          <a:endParaRPr lang="hr-HR"/>
        </a:p>
      </dgm:t>
    </dgm:pt>
    <dgm:pt modelId="{18EA913C-395E-4253-9B11-DB04B3D290CA}">
      <dgm:prSet phldrT="[Tekst]"/>
      <dgm:spPr/>
      <dgm:t>
        <a:bodyPr/>
        <a:lstStyle/>
        <a:p>
          <a:r>
            <a:rPr lang="hr-HR" dirty="0" smtClean="0"/>
            <a:t>34 učenika (15%)</a:t>
          </a:r>
          <a:endParaRPr lang="hr-HR" dirty="0"/>
        </a:p>
      </dgm:t>
    </dgm:pt>
    <dgm:pt modelId="{23EB6EEA-973E-49B6-BB93-A20C92471719}" type="parTrans" cxnId="{8995FACB-0467-44A4-90DF-8906CC2A0BC0}">
      <dgm:prSet/>
      <dgm:spPr/>
      <dgm:t>
        <a:bodyPr/>
        <a:lstStyle/>
        <a:p>
          <a:endParaRPr lang="hr-HR"/>
        </a:p>
      </dgm:t>
    </dgm:pt>
    <dgm:pt modelId="{03319108-9C7E-4B04-AD9D-EAA6383AA624}" type="sibTrans" cxnId="{8995FACB-0467-44A4-90DF-8906CC2A0BC0}">
      <dgm:prSet/>
      <dgm:spPr/>
      <dgm:t>
        <a:bodyPr/>
        <a:lstStyle/>
        <a:p>
          <a:endParaRPr lang="hr-HR"/>
        </a:p>
      </dgm:t>
    </dgm:pt>
    <dgm:pt modelId="{9B2E619B-F6CE-460E-AA57-8A6142E635A6}">
      <dgm:prSet phldrT="[Tekst]"/>
      <dgm:spPr/>
      <dgm:t>
        <a:bodyPr/>
        <a:lstStyle/>
        <a:p>
          <a:r>
            <a:rPr lang="hr-HR" dirty="0" smtClean="0"/>
            <a:t>2 učenika (vrijednost 0)</a:t>
          </a:r>
          <a:endParaRPr lang="hr-HR" dirty="0"/>
        </a:p>
      </dgm:t>
    </dgm:pt>
    <dgm:pt modelId="{3FDDEB4F-629A-4B2D-8132-D690E4F2D1D1}" type="parTrans" cxnId="{7129E3F2-FC4A-4654-84EA-D6344E9F37A5}">
      <dgm:prSet/>
      <dgm:spPr/>
    </dgm:pt>
    <dgm:pt modelId="{82809792-3F37-44A6-83B3-F4A7D011C8A5}" type="sibTrans" cxnId="{7129E3F2-FC4A-4654-84EA-D6344E9F37A5}">
      <dgm:prSet/>
      <dgm:spPr/>
    </dgm:pt>
    <dgm:pt modelId="{8C665FD3-7466-40CE-86E0-9E5669B30D76}" type="pres">
      <dgm:prSet presAssocID="{AE7D45B5-BEA3-43D1-8AB2-B4CF52F4C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6AD4FC0-619D-466A-B2B1-309D3349B2A8}" type="pres">
      <dgm:prSet presAssocID="{BDCEEEC3-2233-4877-B6A3-7DF4A5D765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D9C472-F082-4866-B477-1C8A5FEF68B9}" type="pres">
      <dgm:prSet presAssocID="{BDCEEEC3-2233-4877-B6A3-7DF4A5D7656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2D07D3-A368-4577-985D-1EA69C964649}" type="pres">
      <dgm:prSet presAssocID="{17DD9B6A-597F-4696-9FEF-585DF806FA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D926D9-5CC0-470C-9DF3-3A0C2CDBCDA3}" type="pres">
      <dgm:prSet presAssocID="{17DD9B6A-597F-4696-9FEF-585DF806FA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8FFE5A-1C67-4343-A0A6-E3338873E2F7}" type="presOf" srcId="{18EA913C-395E-4253-9B11-DB04B3D290CA}" destId="{5AD926D9-5CC0-470C-9DF3-3A0C2CDBCDA3}" srcOrd="0" destOrd="0" presId="urn:microsoft.com/office/officeart/2005/8/layout/vList2"/>
    <dgm:cxn modelId="{C42C2903-4D52-4BFF-A534-90F4052E5BFC}" srcId="{AE7D45B5-BEA3-43D1-8AB2-B4CF52F4C24F}" destId="{17DD9B6A-597F-4696-9FEF-585DF806FA3A}" srcOrd="1" destOrd="0" parTransId="{65D5814B-7AF0-4D2B-9B34-CCB7A8C6215F}" sibTransId="{F51C24BB-2055-4F6B-8135-36C90B3CA8F4}"/>
    <dgm:cxn modelId="{6185E7BC-D593-41A2-82AF-D8C384F6D4F5}" type="presOf" srcId="{9B2E619B-F6CE-460E-AA57-8A6142E635A6}" destId="{5AD926D9-5CC0-470C-9DF3-3A0C2CDBCDA3}" srcOrd="0" destOrd="1" presId="urn:microsoft.com/office/officeart/2005/8/layout/vList2"/>
    <dgm:cxn modelId="{7789D001-1E47-4FE2-906C-31DBC2BAC514}" srcId="{BDCEEEC3-2233-4877-B6A3-7DF4A5D7656E}" destId="{46B54A84-C299-4E92-9E79-0C9B6E0AAED4}" srcOrd="0" destOrd="0" parTransId="{52014DE6-2BFD-47D9-8960-62FDCD228AD5}" sibTransId="{3282DDC9-545E-42EC-AFEB-255EDA161C88}"/>
    <dgm:cxn modelId="{8E9CEF95-19B3-4F2C-92C4-F8B416C45B40}" srcId="{AE7D45B5-BEA3-43D1-8AB2-B4CF52F4C24F}" destId="{BDCEEEC3-2233-4877-B6A3-7DF4A5D7656E}" srcOrd="0" destOrd="0" parTransId="{8692DBEB-CEA2-4A6F-82C7-AD72FEB57824}" sibTransId="{DB67F150-CA4F-477E-947F-1860874C55E3}"/>
    <dgm:cxn modelId="{4AB553C1-E803-4472-84C5-8859DDFCE7BE}" type="presOf" srcId="{BDCEEEC3-2233-4877-B6A3-7DF4A5D7656E}" destId="{F6AD4FC0-619D-466A-B2B1-309D3349B2A8}" srcOrd="0" destOrd="0" presId="urn:microsoft.com/office/officeart/2005/8/layout/vList2"/>
    <dgm:cxn modelId="{7129E3F2-FC4A-4654-84EA-D6344E9F37A5}" srcId="{17DD9B6A-597F-4696-9FEF-585DF806FA3A}" destId="{9B2E619B-F6CE-460E-AA57-8A6142E635A6}" srcOrd="1" destOrd="0" parTransId="{3FDDEB4F-629A-4B2D-8132-D690E4F2D1D1}" sibTransId="{82809792-3F37-44A6-83B3-F4A7D011C8A5}"/>
    <dgm:cxn modelId="{6795A8CF-8C31-4FC9-BA8F-569248B544B6}" type="presOf" srcId="{46B54A84-C299-4E92-9E79-0C9B6E0AAED4}" destId="{45D9C472-F082-4866-B477-1C8A5FEF68B9}" srcOrd="0" destOrd="0" presId="urn:microsoft.com/office/officeart/2005/8/layout/vList2"/>
    <dgm:cxn modelId="{6C300E98-E58D-425A-94C0-CC549833E6F8}" type="presOf" srcId="{AE7D45B5-BEA3-43D1-8AB2-B4CF52F4C24F}" destId="{8C665FD3-7466-40CE-86E0-9E5669B30D76}" srcOrd="0" destOrd="0" presId="urn:microsoft.com/office/officeart/2005/8/layout/vList2"/>
    <dgm:cxn modelId="{157CEC3C-DDD4-413F-8AC7-AB719E8B1E7F}" type="presOf" srcId="{17DD9B6A-597F-4696-9FEF-585DF806FA3A}" destId="{1B2D07D3-A368-4577-985D-1EA69C964649}" srcOrd="0" destOrd="0" presId="urn:microsoft.com/office/officeart/2005/8/layout/vList2"/>
    <dgm:cxn modelId="{8995FACB-0467-44A4-90DF-8906CC2A0BC0}" srcId="{17DD9B6A-597F-4696-9FEF-585DF806FA3A}" destId="{18EA913C-395E-4253-9B11-DB04B3D290CA}" srcOrd="0" destOrd="0" parTransId="{23EB6EEA-973E-49B6-BB93-A20C92471719}" sibTransId="{03319108-9C7E-4B04-AD9D-EAA6383AA624}"/>
    <dgm:cxn modelId="{362846D2-0AFE-4F49-B15B-F54E909B03B6}" type="presParOf" srcId="{8C665FD3-7466-40CE-86E0-9E5669B30D76}" destId="{F6AD4FC0-619D-466A-B2B1-309D3349B2A8}" srcOrd="0" destOrd="0" presId="urn:microsoft.com/office/officeart/2005/8/layout/vList2"/>
    <dgm:cxn modelId="{321F6977-9915-4F66-837F-78F6A4A7E582}" type="presParOf" srcId="{8C665FD3-7466-40CE-86E0-9E5669B30D76}" destId="{45D9C472-F082-4866-B477-1C8A5FEF68B9}" srcOrd="1" destOrd="0" presId="urn:microsoft.com/office/officeart/2005/8/layout/vList2"/>
    <dgm:cxn modelId="{312611D2-6D54-4D8A-86EA-C07671010CD6}" type="presParOf" srcId="{8C665FD3-7466-40CE-86E0-9E5669B30D76}" destId="{1B2D07D3-A368-4577-985D-1EA69C964649}" srcOrd="2" destOrd="0" presId="urn:microsoft.com/office/officeart/2005/8/layout/vList2"/>
    <dgm:cxn modelId="{BF770219-C455-4E73-A497-3D574AE78846}" type="presParOf" srcId="{8C665FD3-7466-40CE-86E0-9E5669B30D76}" destId="{5AD926D9-5CC0-470C-9DF3-3A0C2CDBCD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D66D1-744C-4982-8F48-17EB7B07632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F1169AF-37D2-4D89-95A8-2E3479CD4B50}">
      <dgm:prSet phldrT="[Tekst]"/>
      <dgm:spPr/>
      <dgm:t>
        <a:bodyPr/>
        <a:lstStyle/>
        <a:p>
          <a:r>
            <a:rPr lang="hr-HR" dirty="0" smtClean="0"/>
            <a:t>Brzo, iznenada</a:t>
          </a:r>
          <a:endParaRPr lang="hr-HR" dirty="0"/>
        </a:p>
      </dgm:t>
    </dgm:pt>
    <dgm:pt modelId="{5C258FB3-635C-4E46-B709-D661A08A2E0B}" type="parTrans" cxnId="{6B579E22-D4F7-4A66-8681-CB9AED3EE483}">
      <dgm:prSet/>
      <dgm:spPr/>
      <dgm:t>
        <a:bodyPr/>
        <a:lstStyle/>
        <a:p>
          <a:endParaRPr lang="hr-HR"/>
        </a:p>
      </dgm:t>
    </dgm:pt>
    <dgm:pt modelId="{179D477F-B684-40FE-9FAD-635A196C02D6}" type="sibTrans" cxnId="{6B579E22-D4F7-4A66-8681-CB9AED3EE483}">
      <dgm:prSet/>
      <dgm:spPr/>
      <dgm:t>
        <a:bodyPr/>
        <a:lstStyle/>
        <a:p>
          <a:endParaRPr lang="hr-HR"/>
        </a:p>
      </dgm:t>
    </dgm:pt>
    <dgm:pt modelId="{5EE1A4DA-376A-4165-9CB3-04DF4A881241}">
      <dgm:prSet phldrT="[Tekst]"/>
      <dgm:spPr/>
      <dgm:t>
        <a:bodyPr/>
        <a:lstStyle/>
        <a:p>
          <a:endParaRPr lang="hr-HR" dirty="0"/>
        </a:p>
      </dgm:t>
    </dgm:pt>
    <dgm:pt modelId="{64192D48-4247-44E5-AA9A-659C13F41F96}" type="parTrans" cxnId="{907DD3F6-0EC7-4DFF-8F9A-91037A966559}">
      <dgm:prSet/>
      <dgm:spPr/>
      <dgm:t>
        <a:bodyPr/>
        <a:lstStyle/>
        <a:p>
          <a:endParaRPr lang="hr-HR"/>
        </a:p>
      </dgm:t>
    </dgm:pt>
    <dgm:pt modelId="{703EE4E7-2515-4E1A-B5CB-2F2F12B8B78F}" type="sibTrans" cxnId="{907DD3F6-0EC7-4DFF-8F9A-91037A966559}">
      <dgm:prSet/>
      <dgm:spPr/>
      <dgm:t>
        <a:bodyPr/>
        <a:lstStyle/>
        <a:p>
          <a:endParaRPr lang="hr-HR"/>
        </a:p>
      </dgm:t>
    </dgm:pt>
    <dgm:pt modelId="{2278DA58-FE9D-48E6-A4D5-0B00C842C07B}">
      <dgm:prSet phldrT="[Tekst]"/>
      <dgm:spPr/>
      <dgm:t>
        <a:bodyPr/>
        <a:lstStyle/>
        <a:p>
          <a:r>
            <a:rPr lang="hr-HR" dirty="0" smtClean="0"/>
            <a:t>Tehnološka oprema</a:t>
          </a:r>
          <a:endParaRPr lang="hr-HR" dirty="0"/>
        </a:p>
      </dgm:t>
    </dgm:pt>
    <dgm:pt modelId="{8431B1BF-F2C1-4D56-81D3-B9BB64F4B618}" type="parTrans" cxnId="{AB4F2BEF-FF4D-40CE-9C5C-A2C6B8492F12}">
      <dgm:prSet/>
      <dgm:spPr/>
      <dgm:t>
        <a:bodyPr/>
        <a:lstStyle/>
        <a:p>
          <a:endParaRPr lang="hr-HR"/>
        </a:p>
      </dgm:t>
    </dgm:pt>
    <dgm:pt modelId="{36B7D6AC-9B3C-4828-8A1D-D2323F2CAD75}" type="sibTrans" cxnId="{AB4F2BEF-FF4D-40CE-9C5C-A2C6B8492F12}">
      <dgm:prSet/>
      <dgm:spPr/>
      <dgm:t>
        <a:bodyPr/>
        <a:lstStyle/>
        <a:p>
          <a:endParaRPr lang="hr-HR"/>
        </a:p>
      </dgm:t>
    </dgm:pt>
    <dgm:pt modelId="{C3A29656-6A82-4399-A16B-970BE60164AB}">
      <dgm:prSet phldrT="[Tekst]"/>
      <dgm:spPr/>
      <dgm:t>
        <a:bodyPr/>
        <a:lstStyle/>
        <a:p>
          <a:r>
            <a:rPr lang="hr-HR" dirty="0" smtClean="0"/>
            <a:t>Digitalne kompetencije</a:t>
          </a:r>
          <a:endParaRPr lang="hr-HR" dirty="0"/>
        </a:p>
      </dgm:t>
    </dgm:pt>
    <dgm:pt modelId="{FCB7608A-E515-4D39-BD33-B4BEE6D1C24B}" type="parTrans" cxnId="{07051794-6A1E-4DB8-B12E-97463B9D4501}">
      <dgm:prSet/>
      <dgm:spPr/>
      <dgm:t>
        <a:bodyPr/>
        <a:lstStyle/>
        <a:p>
          <a:endParaRPr lang="hr-HR"/>
        </a:p>
      </dgm:t>
    </dgm:pt>
    <dgm:pt modelId="{803DBA48-8F69-47E2-A092-DC70F241E38D}" type="sibTrans" cxnId="{07051794-6A1E-4DB8-B12E-97463B9D4501}">
      <dgm:prSet/>
      <dgm:spPr/>
      <dgm:t>
        <a:bodyPr/>
        <a:lstStyle/>
        <a:p>
          <a:endParaRPr lang="hr-HR"/>
        </a:p>
      </dgm:t>
    </dgm:pt>
    <dgm:pt modelId="{C167AB3D-5FB3-4FC4-A003-2F33C405C652}">
      <dgm:prSet/>
      <dgm:spPr/>
      <dgm:t>
        <a:bodyPr/>
        <a:lstStyle/>
        <a:p>
          <a:r>
            <a:rPr lang="hr-HR" dirty="0" smtClean="0"/>
            <a:t>Nepoznato trajanje</a:t>
          </a:r>
          <a:endParaRPr lang="hr-HR" dirty="0"/>
        </a:p>
      </dgm:t>
    </dgm:pt>
    <dgm:pt modelId="{DFA23AAC-CB63-409D-AA84-08611FC6AB48}" type="parTrans" cxnId="{DFC9F531-78E7-45D8-B687-86C768C92BFE}">
      <dgm:prSet/>
      <dgm:spPr/>
      <dgm:t>
        <a:bodyPr/>
        <a:lstStyle/>
        <a:p>
          <a:endParaRPr lang="hr-HR"/>
        </a:p>
      </dgm:t>
    </dgm:pt>
    <dgm:pt modelId="{0D53A2A3-E109-4854-875B-2359D573E772}" type="sibTrans" cxnId="{DFC9F531-78E7-45D8-B687-86C768C92BFE}">
      <dgm:prSet/>
      <dgm:spPr/>
      <dgm:t>
        <a:bodyPr/>
        <a:lstStyle/>
        <a:p>
          <a:endParaRPr lang="hr-HR"/>
        </a:p>
      </dgm:t>
    </dgm:pt>
    <dgm:pt modelId="{4831DFFD-A6E5-4733-B297-90E6E7747592}">
      <dgm:prSet/>
      <dgm:spPr/>
      <dgm:t>
        <a:bodyPr/>
        <a:lstStyle/>
        <a:p>
          <a:r>
            <a:rPr lang="hr-HR" dirty="0" smtClean="0"/>
            <a:t>Novo i nepoznato</a:t>
          </a:r>
          <a:endParaRPr lang="hr-HR" dirty="0"/>
        </a:p>
      </dgm:t>
    </dgm:pt>
    <dgm:pt modelId="{993A12B9-3947-4995-8AD6-193DAD38A337}" type="parTrans" cxnId="{DF2E88E4-E369-4429-AA3A-116843EC8F47}">
      <dgm:prSet/>
      <dgm:spPr/>
      <dgm:t>
        <a:bodyPr/>
        <a:lstStyle/>
        <a:p>
          <a:endParaRPr lang="hr-HR"/>
        </a:p>
      </dgm:t>
    </dgm:pt>
    <dgm:pt modelId="{7AC459F1-A67B-4EAF-B4F9-2600707725E8}" type="sibTrans" cxnId="{DF2E88E4-E369-4429-AA3A-116843EC8F47}">
      <dgm:prSet/>
      <dgm:spPr/>
      <dgm:t>
        <a:bodyPr/>
        <a:lstStyle/>
        <a:p>
          <a:endParaRPr lang="hr-HR"/>
        </a:p>
      </dgm:t>
    </dgm:pt>
    <dgm:pt modelId="{EFB7B2F0-B407-4516-AD41-1897252CAE33}" type="pres">
      <dgm:prSet presAssocID="{DBED66D1-744C-4982-8F48-17EB7B0763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0770A53-B86D-45E0-ABAA-AD4957A2194D}" type="pres">
      <dgm:prSet presAssocID="{4831DFFD-A6E5-4733-B297-90E6E7747592}" presName="linNode" presStyleCnt="0"/>
      <dgm:spPr/>
    </dgm:pt>
    <dgm:pt modelId="{FC2FF22C-57E6-4B76-949C-54540803A006}" type="pres">
      <dgm:prSet presAssocID="{4831DFFD-A6E5-4733-B297-90E6E7747592}" presName="parentShp" presStyleLbl="node1" presStyleIdx="0" presStyleCnt="5" custScaleX="3747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3EFDFE-D80A-48F2-9208-5E5A681B5BCA}" type="pres">
      <dgm:prSet presAssocID="{4831DFFD-A6E5-4733-B297-90E6E7747592}" presName="childShp" presStyleLbl="bgAccFollowNode1" presStyleIdx="0" presStyleCnt="5">
        <dgm:presLayoutVars>
          <dgm:bulletEnabled val="1"/>
        </dgm:presLayoutVars>
      </dgm:prSet>
      <dgm:spPr/>
    </dgm:pt>
    <dgm:pt modelId="{6D3F656C-D8FD-4021-BBEE-C9B51845B59E}" type="pres">
      <dgm:prSet presAssocID="{7AC459F1-A67B-4EAF-B4F9-2600707725E8}" presName="spacing" presStyleCnt="0"/>
      <dgm:spPr/>
    </dgm:pt>
    <dgm:pt modelId="{6F9FDFB9-27A8-4A87-ABB3-7876AD7434E1}" type="pres">
      <dgm:prSet presAssocID="{8F1169AF-37D2-4D89-95A8-2E3479CD4B50}" presName="linNode" presStyleCnt="0"/>
      <dgm:spPr/>
    </dgm:pt>
    <dgm:pt modelId="{46B0A2FE-808F-4AC5-9DD0-28ED051B4D67}" type="pres">
      <dgm:prSet presAssocID="{8F1169AF-37D2-4D89-95A8-2E3479CD4B50}" presName="parentShp" presStyleLbl="node1" presStyleIdx="1" presStyleCnt="5" custScaleX="345738" custLinFactNeighborX="-1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9B2E14-FD2C-4007-A7E6-7EAEBA1F0943}" type="pres">
      <dgm:prSet presAssocID="{8F1169AF-37D2-4D89-95A8-2E3479CD4B5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A85507-3AD6-4B3B-9156-3C45DB7A58DF}" type="pres">
      <dgm:prSet presAssocID="{179D477F-B684-40FE-9FAD-635A196C02D6}" presName="spacing" presStyleCnt="0"/>
      <dgm:spPr/>
    </dgm:pt>
    <dgm:pt modelId="{B5622586-0CA0-4564-9A09-7C28740CB233}" type="pres">
      <dgm:prSet presAssocID="{2278DA58-FE9D-48E6-A4D5-0B00C842C07B}" presName="linNode" presStyleCnt="0"/>
      <dgm:spPr/>
    </dgm:pt>
    <dgm:pt modelId="{27506F7F-6098-4D6C-B40E-8475D4498AE5}" type="pres">
      <dgm:prSet presAssocID="{2278DA58-FE9D-48E6-A4D5-0B00C842C07B}" presName="parentShp" presStyleLbl="node1" presStyleIdx="2" presStyleCnt="5" custScaleX="3310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64DBD6-7FE5-44DA-8F52-FC3C812CDCB4}" type="pres">
      <dgm:prSet presAssocID="{2278DA58-FE9D-48E6-A4D5-0B00C842C07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399F28-F633-459E-B087-9D5293A61786}" type="pres">
      <dgm:prSet presAssocID="{36B7D6AC-9B3C-4828-8A1D-D2323F2CAD75}" presName="spacing" presStyleCnt="0"/>
      <dgm:spPr/>
    </dgm:pt>
    <dgm:pt modelId="{9094E882-907D-4714-98BD-A921D2BE0861}" type="pres">
      <dgm:prSet presAssocID="{C3A29656-6A82-4399-A16B-970BE60164AB}" presName="linNode" presStyleCnt="0"/>
      <dgm:spPr/>
    </dgm:pt>
    <dgm:pt modelId="{761DA7C3-D30B-418C-AD35-0A81B1EB4A0E}" type="pres">
      <dgm:prSet presAssocID="{C3A29656-6A82-4399-A16B-970BE60164AB}" presName="parentShp" presStyleLbl="node1" presStyleIdx="3" presStyleCnt="5" custScaleX="3345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A47685-2E38-479B-9196-AFB8EE2AF5DC}" type="pres">
      <dgm:prSet presAssocID="{C3A29656-6A82-4399-A16B-970BE60164AB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59F036-22D1-4205-BCD3-28078AFA061B}" type="pres">
      <dgm:prSet presAssocID="{803DBA48-8F69-47E2-A092-DC70F241E38D}" presName="spacing" presStyleCnt="0"/>
      <dgm:spPr/>
    </dgm:pt>
    <dgm:pt modelId="{8FD80DB3-344F-402B-A571-E45820203637}" type="pres">
      <dgm:prSet presAssocID="{C167AB3D-5FB3-4FC4-A003-2F33C405C652}" presName="linNode" presStyleCnt="0"/>
      <dgm:spPr/>
    </dgm:pt>
    <dgm:pt modelId="{E7404FF9-4B8E-4D73-BE25-9E0C2ABCC023}" type="pres">
      <dgm:prSet presAssocID="{C167AB3D-5FB3-4FC4-A003-2F33C405C652}" presName="parentShp" presStyleLbl="node1" presStyleIdx="4" presStyleCnt="5" custScaleX="3387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994189-BD22-47FF-B16C-8880810B15C6}" type="pres">
      <dgm:prSet presAssocID="{C167AB3D-5FB3-4FC4-A003-2F33C405C652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6B579E22-D4F7-4A66-8681-CB9AED3EE483}" srcId="{DBED66D1-744C-4982-8F48-17EB7B076321}" destId="{8F1169AF-37D2-4D89-95A8-2E3479CD4B50}" srcOrd="1" destOrd="0" parTransId="{5C258FB3-635C-4E46-B709-D661A08A2E0B}" sibTransId="{179D477F-B684-40FE-9FAD-635A196C02D6}"/>
    <dgm:cxn modelId="{907DD3F6-0EC7-4DFF-8F9A-91037A966559}" srcId="{8F1169AF-37D2-4D89-95A8-2E3479CD4B50}" destId="{5EE1A4DA-376A-4165-9CB3-04DF4A881241}" srcOrd="0" destOrd="0" parTransId="{64192D48-4247-44E5-AA9A-659C13F41F96}" sibTransId="{703EE4E7-2515-4E1A-B5CB-2F2F12B8B78F}"/>
    <dgm:cxn modelId="{DFC9F531-78E7-45D8-B687-86C768C92BFE}" srcId="{DBED66D1-744C-4982-8F48-17EB7B076321}" destId="{C167AB3D-5FB3-4FC4-A003-2F33C405C652}" srcOrd="4" destOrd="0" parTransId="{DFA23AAC-CB63-409D-AA84-08611FC6AB48}" sibTransId="{0D53A2A3-E109-4854-875B-2359D573E772}"/>
    <dgm:cxn modelId="{DF2E88E4-E369-4429-AA3A-116843EC8F47}" srcId="{DBED66D1-744C-4982-8F48-17EB7B076321}" destId="{4831DFFD-A6E5-4733-B297-90E6E7747592}" srcOrd="0" destOrd="0" parTransId="{993A12B9-3947-4995-8AD6-193DAD38A337}" sibTransId="{7AC459F1-A67B-4EAF-B4F9-2600707725E8}"/>
    <dgm:cxn modelId="{07051794-6A1E-4DB8-B12E-97463B9D4501}" srcId="{DBED66D1-744C-4982-8F48-17EB7B076321}" destId="{C3A29656-6A82-4399-A16B-970BE60164AB}" srcOrd="3" destOrd="0" parTransId="{FCB7608A-E515-4D39-BD33-B4BEE6D1C24B}" sibTransId="{803DBA48-8F69-47E2-A092-DC70F241E38D}"/>
    <dgm:cxn modelId="{03E1960A-DD3D-4B31-BEB1-3D8F5BF59F31}" type="presOf" srcId="{DBED66D1-744C-4982-8F48-17EB7B076321}" destId="{EFB7B2F0-B407-4516-AD41-1897252CAE33}" srcOrd="0" destOrd="0" presId="urn:microsoft.com/office/officeart/2005/8/layout/vList6"/>
    <dgm:cxn modelId="{7ADB4657-1489-4C37-987F-E2879163A4FE}" type="presOf" srcId="{4831DFFD-A6E5-4733-B297-90E6E7747592}" destId="{FC2FF22C-57E6-4B76-949C-54540803A006}" srcOrd="0" destOrd="0" presId="urn:microsoft.com/office/officeart/2005/8/layout/vList6"/>
    <dgm:cxn modelId="{9AFE739E-EE4F-4A38-AF73-09BD90FB2DB3}" type="presOf" srcId="{2278DA58-FE9D-48E6-A4D5-0B00C842C07B}" destId="{27506F7F-6098-4D6C-B40E-8475D4498AE5}" srcOrd="0" destOrd="0" presId="urn:microsoft.com/office/officeart/2005/8/layout/vList6"/>
    <dgm:cxn modelId="{A06F99C5-2BE3-49DF-AF7B-7FD6AB51D6B4}" type="presOf" srcId="{5EE1A4DA-376A-4165-9CB3-04DF4A881241}" destId="{6F9B2E14-FD2C-4007-A7E6-7EAEBA1F0943}" srcOrd="0" destOrd="0" presId="urn:microsoft.com/office/officeart/2005/8/layout/vList6"/>
    <dgm:cxn modelId="{FA0D5BD0-373B-4B75-AC51-E47A43E3BA94}" type="presOf" srcId="{C3A29656-6A82-4399-A16B-970BE60164AB}" destId="{761DA7C3-D30B-418C-AD35-0A81B1EB4A0E}" srcOrd="0" destOrd="0" presId="urn:microsoft.com/office/officeart/2005/8/layout/vList6"/>
    <dgm:cxn modelId="{AB4F2BEF-FF4D-40CE-9C5C-A2C6B8492F12}" srcId="{DBED66D1-744C-4982-8F48-17EB7B076321}" destId="{2278DA58-FE9D-48E6-A4D5-0B00C842C07B}" srcOrd="2" destOrd="0" parTransId="{8431B1BF-F2C1-4D56-81D3-B9BB64F4B618}" sibTransId="{36B7D6AC-9B3C-4828-8A1D-D2323F2CAD75}"/>
    <dgm:cxn modelId="{7048262C-25D3-44A4-8AF4-09EB3102436B}" type="presOf" srcId="{8F1169AF-37D2-4D89-95A8-2E3479CD4B50}" destId="{46B0A2FE-808F-4AC5-9DD0-28ED051B4D67}" srcOrd="0" destOrd="0" presId="urn:microsoft.com/office/officeart/2005/8/layout/vList6"/>
    <dgm:cxn modelId="{9E4B7867-1BBA-4D9F-8E27-329FAF72A6DB}" type="presOf" srcId="{C167AB3D-5FB3-4FC4-A003-2F33C405C652}" destId="{E7404FF9-4B8E-4D73-BE25-9E0C2ABCC023}" srcOrd="0" destOrd="0" presId="urn:microsoft.com/office/officeart/2005/8/layout/vList6"/>
    <dgm:cxn modelId="{576BDF52-A194-4A3D-89AC-3CCAFC8A21CD}" type="presParOf" srcId="{EFB7B2F0-B407-4516-AD41-1897252CAE33}" destId="{10770A53-B86D-45E0-ABAA-AD4957A2194D}" srcOrd="0" destOrd="0" presId="urn:microsoft.com/office/officeart/2005/8/layout/vList6"/>
    <dgm:cxn modelId="{80FFFAFD-F220-4203-B4A6-835DD1BDF5B9}" type="presParOf" srcId="{10770A53-B86D-45E0-ABAA-AD4957A2194D}" destId="{FC2FF22C-57E6-4B76-949C-54540803A006}" srcOrd="0" destOrd="0" presId="urn:microsoft.com/office/officeart/2005/8/layout/vList6"/>
    <dgm:cxn modelId="{2D23136D-F439-400A-96C5-343069A428F2}" type="presParOf" srcId="{10770A53-B86D-45E0-ABAA-AD4957A2194D}" destId="{7F3EFDFE-D80A-48F2-9208-5E5A681B5BCA}" srcOrd="1" destOrd="0" presId="urn:microsoft.com/office/officeart/2005/8/layout/vList6"/>
    <dgm:cxn modelId="{3B845D4E-BFB3-43AF-BF1B-F2B439B06248}" type="presParOf" srcId="{EFB7B2F0-B407-4516-AD41-1897252CAE33}" destId="{6D3F656C-D8FD-4021-BBEE-C9B51845B59E}" srcOrd="1" destOrd="0" presId="urn:microsoft.com/office/officeart/2005/8/layout/vList6"/>
    <dgm:cxn modelId="{16BDC959-DEF9-435E-936C-070735FBCDDD}" type="presParOf" srcId="{EFB7B2F0-B407-4516-AD41-1897252CAE33}" destId="{6F9FDFB9-27A8-4A87-ABB3-7876AD7434E1}" srcOrd="2" destOrd="0" presId="urn:microsoft.com/office/officeart/2005/8/layout/vList6"/>
    <dgm:cxn modelId="{95E05F59-A052-4756-B794-3F47DAC2F52E}" type="presParOf" srcId="{6F9FDFB9-27A8-4A87-ABB3-7876AD7434E1}" destId="{46B0A2FE-808F-4AC5-9DD0-28ED051B4D67}" srcOrd="0" destOrd="0" presId="urn:microsoft.com/office/officeart/2005/8/layout/vList6"/>
    <dgm:cxn modelId="{B8CDC0AF-C4CD-43B2-9675-AE62464F5DE3}" type="presParOf" srcId="{6F9FDFB9-27A8-4A87-ABB3-7876AD7434E1}" destId="{6F9B2E14-FD2C-4007-A7E6-7EAEBA1F0943}" srcOrd="1" destOrd="0" presId="urn:microsoft.com/office/officeart/2005/8/layout/vList6"/>
    <dgm:cxn modelId="{EF2807D8-80DA-4300-AF63-EDF2A013EF38}" type="presParOf" srcId="{EFB7B2F0-B407-4516-AD41-1897252CAE33}" destId="{C9A85507-3AD6-4B3B-9156-3C45DB7A58DF}" srcOrd="3" destOrd="0" presId="urn:microsoft.com/office/officeart/2005/8/layout/vList6"/>
    <dgm:cxn modelId="{3FDC6643-45C7-4B33-BC4D-6562A9E88AC7}" type="presParOf" srcId="{EFB7B2F0-B407-4516-AD41-1897252CAE33}" destId="{B5622586-0CA0-4564-9A09-7C28740CB233}" srcOrd="4" destOrd="0" presId="urn:microsoft.com/office/officeart/2005/8/layout/vList6"/>
    <dgm:cxn modelId="{1914F584-14E0-4FA2-8470-F24AC8719F75}" type="presParOf" srcId="{B5622586-0CA0-4564-9A09-7C28740CB233}" destId="{27506F7F-6098-4D6C-B40E-8475D4498AE5}" srcOrd="0" destOrd="0" presId="urn:microsoft.com/office/officeart/2005/8/layout/vList6"/>
    <dgm:cxn modelId="{DBB19A57-F974-4BF6-9A1C-90608F45C24B}" type="presParOf" srcId="{B5622586-0CA0-4564-9A09-7C28740CB233}" destId="{1B64DBD6-7FE5-44DA-8F52-FC3C812CDCB4}" srcOrd="1" destOrd="0" presId="urn:microsoft.com/office/officeart/2005/8/layout/vList6"/>
    <dgm:cxn modelId="{4AA8393A-C392-481E-ACDB-EC688E2AD512}" type="presParOf" srcId="{EFB7B2F0-B407-4516-AD41-1897252CAE33}" destId="{9D399F28-F633-459E-B087-9D5293A61786}" srcOrd="5" destOrd="0" presId="urn:microsoft.com/office/officeart/2005/8/layout/vList6"/>
    <dgm:cxn modelId="{5A9A5C42-2A10-4449-BC07-1B3B06DC3F81}" type="presParOf" srcId="{EFB7B2F0-B407-4516-AD41-1897252CAE33}" destId="{9094E882-907D-4714-98BD-A921D2BE0861}" srcOrd="6" destOrd="0" presId="urn:microsoft.com/office/officeart/2005/8/layout/vList6"/>
    <dgm:cxn modelId="{876BF700-4B57-4769-911D-6983ED739449}" type="presParOf" srcId="{9094E882-907D-4714-98BD-A921D2BE0861}" destId="{761DA7C3-D30B-418C-AD35-0A81B1EB4A0E}" srcOrd="0" destOrd="0" presId="urn:microsoft.com/office/officeart/2005/8/layout/vList6"/>
    <dgm:cxn modelId="{E45B5D40-7D9A-41FD-9428-617EA2CC91DC}" type="presParOf" srcId="{9094E882-907D-4714-98BD-A921D2BE0861}" destId="{83A47685-2E38-479B-9196-AFB8EE2AF5DC}" srcOrd="1" destOrd="0" presId="urn:microsoft.com/office/officeart/2005/8/layout/vList6"/>
    <dgm:cxn modelId="{1FF13D1F-409D-4D8B-AAD9-FF3F2BCADFE8}" type="presParOf" srcId="{EFB7B2F0-B407-4516-AD41-1897252CAE33}" destId="{AE59F036-22D1-4205-BCD3-28078AFA061B}" srcOrd="7" destOrd="0" presId="urn:microsoft.com/office/officeart/2005/8/layout/vList6"/>
    <dgm:cxn modelId="{071EFF59-8D8C-4C6F-AF7A-E32B31C91712}" type="presParOf" srcId="{EFB7B2F0-B407-4516-AD41-1897252CAE33}" destId="{8FD80DB3-344F-402B-A571-E45820203637}" srcOrd="8" destOrd="0" presId="urn:microsoft.com/office/officeart/2005/8/layout/vList6"/>
    <dgm:cxn modelId="{384FAF4D-426E-46CD-8FE5-E937C887B791}" type="presParOf" srcId="{8FD80DB3-344F-402B-A571-E45820203637}" destId="{E7404FF9-4B8E-4D73-BE25-9E0C2ABCC023}" srcOrd="0" destOrd="0" presId="urn:microsoft.com/office/officeart/2005/8/layout/vList6"/>
    <dgm:cxn modelId="{1579F7D4-789C-4287-BDA6-8D206862D064}" type="presParOf" srcId="{8FD80DB3-344F-402B-A571-E45820203637}" destId="{22994189-BD22-47FF-B16C-8880810B15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276243-6F6D-4C6D-B17F-1A9A5E61F86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8C87C22-06DB-4905-966B-23BF52C3372B}">
      <dgm:prSet phldrT="[Tekst]"/>
      <dgm:spPr/>
      <dgm:t>
        <a:bodyPr/>
        <a:lstStyle/>
        <a:p>
          <a:r>
            <a:rPr lang="hr-HR" dirty="0" smtClean="0"/>
            <a:t>zbunjenost</a:t>
          </a:r>
          <a:endParaRPr lang="hr-HR" dirty="0"/>
        </a:p>
      </dgm:t>
    </dgm:pt>
    <dgm:pt modelId="{61BF2C3E-DD7B-45AF-B39E-EB904C2BF643}" type="parTrans" cxnId="{97C15359-33CE-4AD0-B8E0-71CC991DA211}">
      <dgm:prSet/>
      <dgm:spPr/>
      <dgm:t>
        <a:bodyPr/>
        <a:lstStyle/>
        <a:p>
          <a:endParaRPr lang="hr-HR"/>
        </a:p>
      </dgm:t>
    </dgm:pt>
    <dgm:pt modelId="{53E1E840-2AA5-4A56-8D91-A2EDB304B943}" type="sibTrans" cxnId="{97C15359-33CE-4AD0-B8E0-71CC991DA211}">
      <dgm:prSet/>
      <dgm:spPr/>
      <dgm:t>
        <a:bodyPr/>
        <a:lstStyle/>
        <a:p>
          <a:endParaRPr lang="hr-HR"/>
        </a:p>
      </dgm:t>
    </dgm:pt>
    <dgm:pt modelId="{F6994493-00D3-4E6C-82D0-108053593EAF}">
      <dgm:prSet phldrT="[Tekst]"/>
      <dgm:spPr/>
      <dgm:t>
        <a:bodyPr/>
        <a:lstStyle/>
        <a:p>
          <a:r>
            <a:rPr lang="hr-HR" dirty="0" smtClean="0"/>
            <a:t>frustracije</a:t>
          </a:r>
          <a:endParaRPr lang="hr-HR" dirty="0"/>
        </a:p>
      </dgm:t>
    </dgm:pt>
    <dgm:pt modelId="{3D67DE94-2985-44B7-8768-1EF7FDBBBE9F}" type="parTrans" cxnId="{49949192-5203-45C4-89AC-7A97FB3FB512}">
      <dgm:prSet/>
      <dgm:spPr/>
      <dgm:t>
        <a:bodyPr/>
        <a:lstStyle/>
        <a:p>
          <a:endParaRPr lang="hr-HR"/>
        </a:p>
      </dgm:t>
    </dgm:pt>
    <dgm:pt modelId="{B0D99837-B054-4355-9ACE-51C6D02FFEFF}" type="sibTrans" cxnId="{49949192-5203-45C4-89AC-7A97FB3FB512}">
      <dgm:prSet/>
      <dgm:spPr/>
      <dgm:t>
        <a:bodyPr/>
        <a:lstStyle/>
        <a:p>
          <a:endParaRPr lang="hr-HR"/>
        </a:p>
      </dgm:t>
    </dgm:pt>
    <dgm:pt modelId="{2C0F71DB-415A-4A50-8111-FEA12DB61044}">
      <dgm:prSet phldrT="[Tekst]"/>
      <dgm:spPr/>
      <dgm:t>
        <a:bodyPr/>
        <a:lstStyle/>
        <a:p>
          <a:r>
            <a:rPr lang="hr-HR" dirty="0" smtClean="0"/>
            <a:t>opterećenost</a:t>
          </a:r>
          <a:endParaRPr lang="hr-HR" dirty="0"/>
        </a:p>
      </dgm:t>
    </dgm:pt>
    <dgm:pt modelId="{D64B4E79-DA0E-40DE-87B0-5EAED301824E}" type="parTrans" cxnId="{B6447FCD-88C2-4584-BF96-25C1BC64CDC2}">
      <dgm:prSet/>
      <dgm:spPr/>
      <dgm:t>
        <a:bodyPr/>
        <a:lstStyle/>
        <a:p>
          <a:endParaRPr lang="hr-HR"/>
        </a:p>
      </dgm:t>
    </dgm:pt>
    <dgm:pt modelId="{3C05A3FB-511E-4C21-B6A0-878B1DFA9A34}" type="sibTrans" cxnId="{B6447FCD-88C2-4584-BF96-25C1BC64CDC2}">
      <dgm:prSet/>
      <dgm:spPr/>
      <dgm:t>
        <a:bodyPr/>
        <a:lstStyle/>
        <a:p>
          <a:endParaRPr lang="hr-HR"/>
        </a:p>
      </dgm:t>
    </dgm:pt>
    <dgm:pt modelId="{373F9813-542B-4A79-AF0A-B0E630982C56}">
      <dgm:prSet phldrT="[Tekst]"/>
      <dgm:spPr/>
      <dgm:t>
        <a:bodyPr/>
        <a:lstStyle/>
        <a:p>
          <a:r>
            <a:rPr lang="hr-HR" dirty="0" smtClean="0"/>
            <a:t>napetost</a:t>
          </a:r>
          <a:endParaRPr lang="hr-HR" dirty="0"/>
        </a:p>
      </dgm:t>
    </dgm:pt>
    <dgm:pt modelId="{6D1AD390-1222-4F0E-AD55-E4F1C189E746}" type="parTrans" cxnId="{F873D144-49DA-4133-A446-48853B65A73C}">
      <dgm:prSet/>
      <dgm:spPr/>
      <dgm:t>
        <a:bodyPr/>
        <a:lstStyle/>
        <a:p>
          <a:endParaRPr lang="hr-HR"/>
        </a:p>
      </dgm:t>
    </dgm:pt>
    <dgm:pt modelId="{419FC233-F3F3-4D05-AF78-B22C6832B077}" type="sibTrans" cxnId="{F873D144-49DA-4133-A446-48853B65A73C}">
      <dgm:prSet/>
      <dgm:spPr/>
      <dgm:t>
        <a:bodyPr/>
        <a:lstStyle/>
        <a:p>
          <a:endParaRPr lang="hr-HR"/>
        </a:p>
      </dgm:t>
    </dgm:pt>
    <dgm:pt modelId="{9CA2D6DF-5105-4D72-9E28-2ADE1A09BBA6}">
      <dgm:prSet/>
      <dgm:spPr/>
      <dgm:t>
        <a:bodyPr/>
        <a:lstStyle/>
        <a:p>
          <a:r>
            <a:rPr lang="hr-HR" dirty="0" smtClean="0"/>
            <a:t>umor</a:t>
          </a:r>
          <a:endParaRPr lang="hr-HR" dirty="0"/>
        </a:p>
      </dgm:t>
    </dgm:pt>
    <dgm:pt modelId="{FBE6F6D9-E46C-4B79-94D1-7C7C57C8616F}" type="parTrans" cxnId="{8392BCA5-B1AC-4845-B185-580082089726}">
      <dgm:prSet/>
      <dgm:spPr/>
      <dgm:t>
        <a:bodyPr/>
        <a:lstStyle/>
        <a:p>
          <a:endParaRPr lang="hr-HR"/>
        </a:p>
      </dgm:t>
    </dgm:pt>
    <dgm:pt modelId="{3DA839DA-3460-44CA-B466-C4983C6B734A}" type="sibTrans" cxnId="{8392BCA5-B1AC-4845-B185-580082089726}">
      <dgm:prSet/>
      <dgm:spPr/>
      <dgm:t>
        <a:bodyPr/>
        <a:lstStyle/>
        <a:p>
          <a:endParaRPr lang="hr-HR"/>
        </a:p>
      </dgm:t>
    </dgm:pt>
    <dgm:pt modelId="{AC34D211-1EB8-4404-B21D-AB5CCD2CE678}">
      <dgm:prSet/>
      <dgm:spPr/>
      <dgm:t>
        <a:bodyPr/>
        <a:lstStyle/>
        <a:p>
          <a:r>
            <a:rPr lang="hr-HR" dirty="0" smtClean="0"/>
            <a:t>neizvjesnost</a:t>
          </a:r>
          <a:endParaRPr lang="hr-HR" dirty="0"/>
        </a:p>
      </dgm:t>
    </dgm:pt>
    <dgm:pt modelId="{A41B2E34-70B4-4C2D-B392-20B666FF7A17}" type="parTrans" cxnId="{D2382412-41A1-4030-A950-AA29E81E159B}">
      <dgm:prSet/>
      <dgm:spPr/>
      <dgm:t>
        <a:bodyPr/>
        <a:lstStyle/>
        <a:p>
          <a:endParaRPr lang="hr-HR"/>
        </a:p>
      </dgm:t>
    </dgm:pt>
    <dgm:pt modelId="{67EA9626-4EC3-4C0F-BE5C-115CFC167A8A}" type="sibTrans" cxnId="{D2382412-41A1-4030-A950-AA29E81E159B}">
      <dgm:prSet/>
      <dgm:spPr/>
      <dgm:t>
        <a:bodyPr/>
        <a:lstStyle/>
        <a:p>
          <a:endParaRPr lang="hr-HR"/>
        </a:p>
      </dgm:t>
    </dgm:pt>
    <dgm:pt modelId="{561A4D5C-4C07-449A-85FA-A03A67935F42}" type="pres">
      <dgm:prSet presAssocID="{EE276243-6F6D-4C6D-B17F-1A9A5E61F86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7CD952-0D41-4C73-9AB7-B720466FD4F8}" type="pres">
      <dgm:prSet presAssocID="{78C87C22-06DB-4905-966B-23BF52C3372B}" presName="circ1" presStyleLbl="vennNode1" presStyleIdx="0" presStyleCnt="6"/>
      <dgm:spPr/>
    </dgm:pt>
    <dgm:pt modelId="{6075A5AF-5E26-483B-B639-55DA4A0C0A2B}" type="pres">
      <dgm:prSet presAssocID="{78C87C22-06DB-4905-966B-23BF52C337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4E0B15-BD5B-4B2B-8769-27699C2231FE}" type="pres">
      <dgm:prSet presAssocID="{F6994493-00D3-4E6C-82D0-108053593EAF}" presName="circ2" presStyleLbl="vennNode1" presStyleIdx="1" presStyleCnt="6"/>
      <dgm:spPr/>
    </dgm:pt>
    <dgm:pt modelId="{52A80999-5598-44A2-8462-D2B22C469EBE}" type="pres">
      <dgm:prSet presAssocID="{F6994493-00D3-4E6C-82D0-108053593E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65FE35-FAC4-4B2E-9A3E-09DB1B094C20}" type="pres">
      <dgm:prSet presAssocID="{2C0F71DB-415A-4A50-8111-FEA12DB61044}" presName="circ3" presStyleLbl="vennNode1" presStyleIdx="2" presStyleCnt="6"/>
      <dgm:spPr/>
    </dgm:pt>
    <dgm:pt modelId="{B4E9E35E-239D-4E6D-8DE5-99A3147F8D90}" type="pres">
      <dgm:prSet presAssocID="{2C0F71DB-415A-4A50-8111-FEA12DB610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131ECC-52F8-4D0F-B0EB-90335F40CFF3}" type="pres">
      <dgm:prSet presAssocID="{373F9813-542B-4A79-AF0A-B0E630982C56}" presName="circ4" presStyleLbl="vennNode1" presStyleIdx="3" presStyleCnt="6"/>
      <dgm:spPr/>
    </dgm:pt>
    <dgm:pt modelId="{5BB9BDA6-F5AA-4372-8E05-356896974902}" type="pres">
      <dgm:prSet presAssocID="{373F9813-542B-4A79-AF0A-B0E630982C5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91C292-23CE-40AB-B0A0-4793D5EAD2B3}" type="pres">
      <dgm:prSet presAssocID="{9CA2D6DF-5105-4D72-9E28-2ADE1A09BBA6}" presName="circ5" presStyleLbl="vennNode1" presStyleIdx="4" presStyleCnt="6"/>
      <dgm:spPr/>
    </dgm:pt>
    <dgm:pt modelId="{E44AB0E3-06C8-4949-B084-B47D1F8D1F15}" type="pres">
      <dgm:prSet presAssocID="{9CA2D6DF-5105-4D72-9E28-2ADE1A09BBA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5AAF0D-D9D3-4F54-A54D-6341C8B61380}" type="pres">
      <dgm:prSet presAssocID="{AC34D211-1EB8-4404-B21D-AB5CCD2CE678}" presName="circ6" presStyleLbl="vennNode1" presStyleIdx="5" presStyleCnt="6"/>
      <dgm:spPr/>
    </dgm:pt>
    <dgm:pt modelId="{618411E6-7B9A-481B-9B47-730869F5B922}" type="pres">
      <dgm:prSet presAssocID="{AC34D211-1EB8-4404-B21D-AB5CCD2CE67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7C15359-33CE-4AD0-B8E0-71CC991DA211}" srcId="{EE276243-6F6D-4C6D-B17F-1A9A5E61F866}" destId="{78C87C22-06DB-4905-966B-23BF52C3372B}" srcOrd="0" destOrd="0" parTransId="{61BF2C3E-DD7B-45AF-B39E-EB904C2BF643}" sibTransId="{53E1E840-2AA5-4A56-8D91-A2EDB304B943}"/>
    <dgm:cxn modelId="{81C46F5B-FDA2-4CFA-AEFE-8075D7C89742}" type="presOf" srcId="{2C0F71DB-415A-4A50-8111-FEA12DB61044}" destId="{B4E9E35E-239D-4E6D-8DE5-99A3147F8D90}" srcOrd="0" destOrd="0" presId="urn:microsoft.com/office/officeart/2005/8/layout/venn1"/>
    <dgm:cxn modelId="{8392BCA5-B1AC-4845-B185-580082089726}" srcId="{EE276243-6F6D-4C6D-B17F-1A9A5E61F866}" destId="{9CA2D6DF-5105-4D72-9E28-2ADE1A09BBA6}" srcOrd="4" destOrd="0" parTransId="{FBE6F6D9-E46C-4B79-94D1-7C7C57C8616F}" sibTransId="{3DA839DA-3460-44CA-B466-C4983C6B734A}"/>
    <dgm:cxn modelId="{B6447FCD-88C2-4584-BF96-25C1BC64CDC2}" srcId="{EE276243-6F6D-4C6D-B17F-1A9A5E61F866}" destId="{2C0F71DB-415A-4A50-8111-FEA12DB61044}" srcOrd="2" destOrd="0" parTransId="{D64B4E79-DA0E-40DE-87B0-5EAED301824E}" sibTransId="{3C05A3FB-511E-4C21-B6A0-878B1DFA9A34}"/>
    <dgm:cxn modelId="{AD28FDC5-CFEC-49B8-8453-E1639B041F20}" type="presOf" srcId="{9CA2D6DF-5105-4D72-9E28-2ADE1A09BBA6}" destId="{E44AB0E3-06C8-4949-B084-B47D1F8D1F15}" srcOrd="0" destOrd="0" presId="urn:microsoft.com/office/officeart/2005/8/layout/venn1"/>
    <dgm:cxn modelId="{F873D144-49DA-4133-A446-48853B65A73C}" srcId="{EE276243-6F6D-4C6D-B17F-1A9A5E61F866}" destId="{373F9813-542B-4A79-AF0A-B0E630982C56}" srcOrd="3" destOrd="0" parTransId="{6D1AD390-1222-4F0E-AD55-E4F1C189E746}" sibTransId="{419FC233-F3F3-4D05-AF78-B22C6832B077}"/>
    <dgm:cxn modelId="{7B92EF5B-357A-46C6-8AF0-0B6AB7048FB7}" type="presOf" srcId="{AC34D211-1EB8-4404-B21D-AB5CCD2CE678}" destId="{618411E6-7B9A-481B-9B47-730869F5B922}" srcOrd="0" destOrd="0" presId="urn:microsoft.com/office/officeart/2005/8/layout/venn1"/>
    <dgm:cxn modelId="{D09A313A-A1FB-4999-8EDA-C154DE4918B6}" type="presOf" srcId="{F6994493-00D3-4E6C-82D0-108053593EAF}" destId="{52A80999-5598-44A2-8462-D2B22C469EBE}" srcOrd="0" destOrd="0" presId="urn:microsoft.com/office/officeart/2005/8/layout/venn1"/>
    <dgm:cxn modelId="{B808B74D-C4F2-42FD-B776-CF4A007EFA99}" type="presOf" srcId="{78C87C22-06DB-4905-966B-23BF52C3372B}" destId="{6075A5AF-5E26-483B-B639-55DA4A0C0A2B}" srcOrd="0" destOrd="0" presId="urn:microsoft.com/office/officeart/2005/8/layout/venn1"/>
    <dgm:cxn modelId="{F6B85818-B049-4A00-923E-6B16DDA46FEC}" type="presOf" srcId="{373F9813-542B-4A79-AF0A-B0E630982C56}" destId="{5BB9BDA6-F5AA-4372-8E05-356896974902}" srcOrd="0" destOrd="0" presId="urn:microsoft.com/office/officeart/2005/8/layout/venn1"/>
    <dgm:cxn modelId="{BD844F67-021B-4A22-93CB-D5DACB39FD7D}" type="presOf" srcId="{EE276243-6F6D-4C6D-B17F-1A9A5E61F866}" destId="{561A4D5C-4C07-449A-85FA-A03A67935F42}" srcOrd="0" destOrd="0" presId="urn:microsoft.com/office/officeart/2005/8/layout/venn1"/>
    <dgm:cxn modelId="{49949192-5203-45C4-89AC-7A97FB3FB512}" srcId="{EE276243-6F6D-4C6D-B17F-1A9A5E61F866}" destId="{F6994493-00D3-4E6C-82D0-108053593EAF}" srcOrd="1" destOrd="0" parTransId="{3D67DE94-2985-44B7-8768-1EF7FDBBBE9F}" sibTransId="{B0D99837-B054-4355-9ACE-51C6D02FFEFF}"/>
    <dgm:cxn modelId="{D2382412-41A1-4030-A950-AA29E81E159B}" srcId="{EE276243-6F6D-4C6D-B17F-1A9A5E61F866}" destId="{AC34D211-1EB8-4404-B21D-AB5CCD2CE678}" srcOrd="5" destOrd="0" parTransId="{A41B2E34-70B4-4C2D-B392-20B666FF7A17}" sibTransId="{67EA9626-4EC3-4C0F-BE5C-115CFC167A8A}"/>
    <dgm:cxn modelId="{6D93B729-F638-43A9-9A7F-44F49DFA7A6A}" type="presParOf" srcId="{561A4D5C-4C07-449A-85FA-A03A67935F42}" destId="{967CD952-0D41-4C73-9AB7-B720466FD4F8}" srcOrd="0" destOrd="0" presId="urn:microsoft.com/office/officeart/2005/8/layout/venn1"/>
    <dgm:cxn modelId="{9918A5E6-A51D-4C9E-9194-C3EAE67007EB}" type="presParOf" srcId="{561A4D5C-4C07-449A-85FA-A03A67935F42}" destId="{6075A5AF-5E26-483B-B639-55DA4A0C0A2B}" srcOrd="1" destOrd="0" presId="urn:microsoft.com/office/officeart/2005/8/layout/venn1"/>
    <dgm:cxn modelId="{777D6F01-9A62-462A-8CD4-9318F8AACAB6}" type="presParOf" srcId="{561A4D5C-4C07-449A-85FA-A03A67935F42}" destId="{F04E0B15-BD5B-4B2B-8769-27699C2231FE}" srcOrd="2" destOrd="0" presId="urn:microsoft.com/office/officeart/2005/8/layout/venn1"/>
    <dgm:cxn modelId="{3B59993C-C948-4F90-8AC4-F019E73E6F35}" type="presParOf" srcId="{561A4D5C-4C07-449A-85FA-A03A67935F42}" destId="{52A80999-5598-44A2-8462-D2B22C469EBE}" srcOrd="3" destOrd="0" presId="urn:microsoft.com/office/officeart/2005/8/layout/venn1"/>
    <dgm:cxn modelId="{8B18FD44-3807-4583-94D4-48A3B2F8376C}" type="presParOf" srcId="{561A4D5C-4C07-449A-85FA-A03A67935F42}" destId="{1965FE35-FAC4-4B2E-9A3E-09DB1B094C20}" srcOrd="4" destOrd="0" presId="urn:microsoft.com/office/officeart/2005/8/layout/venn1"/>
    <dgm:cxn modelId="{A6F8486F-FCF6-4DA7-A7C7-92B651354FD5}" type="presParOf" srcId="{561A4D5C-4C07-449A-85FA-A03A67935F42}" destId="{B4E9E35E-239D-4E6D-8DE5-99A3147F8D90}" srcOrd="5" destOrd="0" presId="urn:microsoft.com/office/officeart/2005/8/layout/venn1"/>
    <dgm:cxn modelId="{C17DE7EB-EDB9-49DD-AC58-E309E93D57F1}" type="presParOf" srcId="{561A4D5C-4C07-449A-85FA-A03A67935F42}" destId="{63131ECC-52F8-4D0F-B0EB-90335F40CFF3}" srcOrd="6" destOrd="0" presId="urn:microsoft.com/office/officeart/2005/8/layout/venn1"/>
    <dgm:cxn modelId="{29CDF05F-489A-4EF6-815E-5DDBC64A7F42}" type="presParOf" srcId="{561A4D5C-4C07-449A-85FA-A03A67935F42}" destId="{5BB9BDA6-F5AA-4372-8E05-356896974902}" srcOrd="7" destOrd="0" presId="urn:microsoft.com/office/officeart/2005/8/layout/venn1"/>
    <dgm:cxn modelId="{B93E4F9B-9BD4-4A89-8AA0-A1134DC5952D}" type="presParOf" srcId="{561A4D5C-4C07-449A-85FA-A03A67935F42}" destId="{B091C292-23CE-40AB-B0A0-4793D5EAD2B3}" srcOrd="8" destOrd="0" presId="urn:microsoft.com/office/officeart/2005/8/layout/venn1"/>
    <dgm:cxn modelId="{022CD6A6-BF6E-4FD6-96A7-12EA9B7B9E3A}" type="presParOf" srcId="{561A4D5C-4C07-449A-85FA-A03A67935F42}" destId="{E44AB0E3-06C8-4949-B084-B47D1F8D1F15}" srcOrd="9" destOrd="0" presId="urn:microsoft.com/office/officeart/2005/8/layout/venn1"/>
    <dgm:cxn modelId="{5896CA42-DA5D-4932-94C0-CEFEB7D0C435}" type="presParOf" srcId="{561A4D5C-4C07-449A-85FA-A03A67935F42}" destId="{255AAF0D-D9D3-4F54-A54D-6341C8B61380}" srcOrd="10" destOrd="0" presId="urn:microsoft.com/office/officeart/2005/8/layout/venn1"/>
    <dgm:cxn modelId="{E472CAD8-FC39-4574-B1AF-9393741A1F45}" type="presParOf" srcId="{561A4D5C-4C07-449A-85FA-A03A67935F42}" destId="{618411E6-7B9A-481B-9B47-730869F5B92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64F601-AE4F-4AB5-B19C-7E850CC1D6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0B6ACC9-E124-4084-98B5-ABF0BF812D18}">
      <dgm:prSet phldrT="[Tekst]"/>
      <dgm:spPr/>
      <dgm:t>
        <a:bodyPr/>
        <a:lstStyle/>
        <a:p>
          <a:r>
            <a:rPr lang="hr-HR" dirty="0" smtClean="0"/>
            <a:t>Relativno dobro „preživljena”</a:t>
          </a:r>
          <a:endParaRPr lang="hr-HR" dirty="0"/>
        </a:p>
      </dgm:t>
    </dgm:pt>
    <dgm:pt modelId="{B0932B37-1C0D-4144-9745-839FE9186A1D}" type="parTrans" cxnId="{9C09B34B-8A6E-41D6-BF47-3D422A7D4CE8}">
      <dgm:prSet/>
      <dgm:spPr/>
      <dgm:t>
        <a:bodyPr/>
        <a:lstStyle/>
        <a:p>
          <a:endParaRPr lang="hr-HR"/>
        </a:p>
      </dgm:t>
    </dgm:pt>
    <dgm:pt modelId="{B23AD385-D236-42A3-B814-D29E3B14DDC5}" type="sibTrans" cxnId="{9C09B34B-8A6E-41D6-BF47-3D422A7D4CE8}">
      <dgm:prSet/>
      <dgm:spPr/>
      <dgm:t>
        <a:bodyPr/>
        <a:lstStyle/>
        <a:p>
          <a:endParaRPr lang="hr-HR"/>
        </a:p>
      </dgm:t>
    </dgm:pt>
    <dgm:pt modelId="{077C3476-EFF6-4CEE-860C-C942EE54AE42}">
      <dgm:prSet phldrT="[Tekst]"/>
      <dgm:spPr/>
      <dgm:t>
        <a:bodyPr/>
        <a:lstStyle/>
        <a:p>
          <a:r>
            <a:rPr lang="hr-HR" dirty="0" smtClean="0"/>
            <a:t>„Spašena” akademska godina</a:t>
          </a:r>
          <a:endParaRPr lang="hr-HR" dirty="0"/>
        </a:p>
      </dgm:t>
    </dgm:pt>
    <dgm:pt modelId="{C34E114D-7BA9-4B67-8D5D-FD0AB4C4F596}" type="parTrans" cxnId="{A8AE622F-FE4D-41F9-88FC-A80A8ECA76B1}">
      <dgm:prSet/>
      <dgm:spPr/>
      <dgm:t>
        <a:bodyPr/>
        <a:lstStyle/>
        <a:p>
          <a:endParaRPr lang="hr-HR"/>
        </a:p>
      </dgm:t>
    </dgm:pt>
    <dgm:pt modelId="{45316E3A-1BCB-48A0-BCEC-0167C7B805E2}" type="sibTrans" cxnId="{A8AE622F-FE4D-41F9-88FC-A80A8ECA76B1}">
      <dgm:prSet/>
      <dgm:spPr/>
      <dgm:t>
        <a:bodyPr/>
        <a:lstStyle/>
        <a:p>
          <a:endParaRPr lang="hr-HR"/>
        </a:p>
      </dgm:t>
    </dgm:pt>
    <dgm:pt modelId="{F2DB0A3B-7B0F-4594-85B3-42196EE6FD34}">
      <dgm:prSet phldrT="[Tekst]"/>
      <dgm:spPr/>
      <dgm:t>
        <a:bodyPr/>
        <a:lstStyle/>
        <a:p>
          <a:r>
            <a:rPr lang="hr-HR" dirty="0" smtClean="0"/>
            <a:t>Ipak, nužno zlo</a:t>
          </a:r>
          <a:endParaRPr lang="hr-HR" dirty="0"/>
        </a:p>
      </dgm:t>
    </dgm:pt>
    <dgm:pt modelId="{A54BBA4D-AF7B-4498-87F0-D600656351F1}" type="parTrans" cxnId="{E5C4F72B-72AB-4C96-B0A6-C522959E497A}">
      <dgm:prSet/>
      <dgm:spPr/>
      <dgm:t>
        <a:bodyPr/>
        <a:lstStyle/>
        <a:p>
          <a:endParaRPr lang="hr-HR"/>
        </a:p>
      </dgm:t>
    </dgm:pt>
    <dgm:pt modelId="{5C72C429-6DBF-4EB7-9C11-A02068201E50}" type="sibTrans" cxnId="{E5C4F72B-72AB-4C96-B0A6-C522959E497A}">
      <dgm:prSet/>
      <dgm:spPr/>
      <dgm:t>
        <a:bodyPr/>
        <a:lstStyle/>
        <a:p>
          <a:endParaRPr lang="hr-HR"/>
        </a:p>
      </dgm:t>
    </dgm:pt>
    <dgm:pt modelId="{A455D419-1A99-46BB-BB09-42C1C96A9B11}" type="pres">
      <dgm:prSet presAssocID="{1664F601-AE4F-4AB5-B19C-7E850CC1D6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0B67764-8F1E-4BF1-8388-5A8961C4006E}" type="pres">
      <dgm:prSet presAssocID="{80B6ACC9-E124-4084-98B5-ABF0BF812D18}" presName="parentLin" presStyleCnt="0"/>
      <dgm:spPr/>
    </dgm:pt>
    <dgm:pt modelId="{DEDA7183-B94C-45E1-9A2A-CA0D829BBEC0}" type="pres">
      <dgm:prSet presAssocID="{80B6ACC9-E124-4084-98B5-ABF0BF812D18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995933EF-0662-46AB-B6D8-922AE14446C4}" type="pres">
      <dgm:prSet presAssocID="{80B6ACC9-E124-4084-98B5-ABF0BF812D1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319565-261F-41E6-A71F-E016598B84BD}" type="pres">
      <dgm:prSet presAssocID="{80B6ACC9-E124-4084-98B5-ABF0BF812D18}" presName="negativeSpace" presStyleCnt="0"/>
      <dgm:spPr/>
    </dgm:pt>
    <dgm:pt modelId="{2C7E872A-EC6B-4761-8671-2015F16BDDA9}" type="pres">
      <dgm:prSet presAssocID="{80B6ACC9-E124-4084-98B5-ABF0BF812D18}" presName="childText" presStyleLbl="conFgAcc1" presStyleIdx="0" presStyleCnt="3">
        <dgm:presLayoutVars>
          <dgm:bulletEnabled val="1"/>
        </dgm:presLayoutVars>
      </dgm:prSet>
      <dgm:spPr/>
    </dgm:pt>
    <dgm:pt modelId="{21FEE975-EA38-4148-B65C-BC11CB538A1D}" type="pres">
      <dgm:prSet presAssocID="{B23AD385-D236-42A3-B814-D29E3B14DDC5}" presName="spaceBetweenRectangles" presStyleCnt="0"/>
      <dgm:spPr/>
    </dgm:pt>
    <dgm:pt modelId="{B7AD8A26-60FE-4B21-93B0-42D8F7845E5A}" type="pres">
      <dgm:prSet presAssocID="{077C3476-EFF6-4CEE-860C-C942EE54AE42}" presName="parentLin" presStyleCnt="0"/>
      <dgm:spPr/>
    </dgm:pt>
    <dgm:pt modelId="{43F0B600-D578-4B04-AA36-FBEE93D26D16}" type="pres">
      <dgm:prSet presAssocID="{077C3476-EFF6-4CEE-860C-C942EE54AE42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ADE858BE-DB13-4AF1-81E5-18B98000B691}" type="pres">
      <dgm:prSet presAssocID="{077C3476-EFF6-4CEE-860C-C942EE54AE4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8CEB68-D8AB-4C2A-B7B4-73A744A811D2}" type="pres">
      <dgm:prSet presAssocID="{077C3476-EFF6-4CEE-860C-C942EE54AE42}" presName="negativeSpace" presStyleCnt="0"/>
      <dgm:spPr/>
    </dgm:pt>
    <dgm:pt modelId="{3F7359B2-7411-4806-A462-14BE2F12EB98}" type="pres">
      <dgm:prSet presAssocID="{077C3476-EFF6-4CEE-860C-C942EE54AE42}" presName="childText" presStyleLbl="conFgAcc1" presStyleIdx="1" presStyleCnt="3">
        <dgm:presLayoutVars>
          <dgm:bulletEnabled val="1"/>
        </dgm:presLayoutVars>
      </dgm:prSet>
      <dgm:spPr/>
    </dgm:pt>
    <dgm:pt modelId="{CD9E1014-E5F0-43D4-9893-0A5C79664EEA}" type="pres">
      <dgm:prSet presAssocID="{45316E3A-1BCB-48A0-BCEC-0167C7B805E2}" presName="spaceBetweenRectangles" presStyleCnt="0"/>
      <dgm:spPr/>
    </dgm:pt>
    <dgm:pt modelId="{14FCE369-6B58-4081-8DAA-1E3690FB365D}" type="pres">
      <dgm:prSet presAssocID="{F2DB0A3B-7B0F-4594-85B3-42196EE6FD34}" presName="parentLin" presStyleCnt="0"/>
      <dgm:spPr/>
    </dgm:pt>
    <dgm:pt modelId="{A8010CEA-9889-4EC5-8FF1-ABFE7B63B6B1}" type="pres">
      <dgm:prSet presAssocID="{F2DB0A3B-7B0F-4594-85B3-42196EE6FD34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DF537DD0-3412-42FB-B746-84D673941C8A}" type="pres">
      <dgm:prSet presAssocID="{F2DB0A3B-7B0F-4594-85B3-42196EE6FD3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0F5253-4BDA-44C6-90F5-D339F89A0636}" type="pres">
      <dgm:prSet presAssocID="{F2DB0A3B-7B0F-4594-85B3-42196EE6FD34}" presName="negativeSpace" presStyleCnt="0"/>
      <dgm:spPr/>
    </dgm:pt>
    <dgm:pt modelId="{48261854-BDB2-4ADA-A6BE-E9FBC9E9A762}" type="pres">
      <dgm:prSet presAssocID="{F2DB0A3B-7B0F-4594-85B3-42196EE6FD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07FDE0-7B6F-4324-9FC5-4F541C561468}" type="presOf" srcId="{80B6ACC9-E124-4084-98B5-ABF0BF812D18}" destId="{995933EF-0662-46AB-B6D8-922AE14446C4}" srcOrd="1" destOrd="0" presId="urn:microsoft.com/office/officeart/2005/8/layout/list1"/>
    <dgm:cxn modelId="{E5C4F72B-72AB-4C96-B0A6-C522959E497A}" srcId="{1664F601-AE4F-4AB5-B19C-7E850CC1D68A}" destId="{F2DB0A3B-7B0F-4594-85B3-42196EE6FD34}" srcOrd="2" destOrd="0" parTransId="{A54BBA4D-AF7B-4498-87F0-D600656351F1}" sibTransId="{5C72C429-6DBF-4EB7-9C11-A02068201E50}"/>
    <dgm:cxn modelId="{064CE551-3358-4834-A09E-A839D7B84680}" type="presOf" srcId="{077C3476-EFF6-4CEE-860C-C942EE54AE42}" destId="{43F0B600-D578-4B04-AA36-FBEE93D26D16}" srcOrd="0" destOrd="0" presId="urn:microsoft.com/office/officeart/2005/8/layout/list1"/>
    <dgm:cxn modelId="{9C09B34B-8A6E-41D6-BF47-3D422A7D4CE8}" srcId="{1664F601-AE4F-4AB5-B19C-7E850CC1D68A}" destId="{80B6ACC9-E124-4084-98B5-ABF0BF812D18}" srcOrd="0" destOrd="0" parTransId="{B0932B37-1C0D-4144-9745-839FE9186A1D}" sibTransId="{B23AD385-D236-42A3-B814-D29E3B14DDC5}"/>
    <dgm:cxn modelId="{DEADD135-098C-40D2-B400-E1A4F57C0FBA}" type="presOf" srcId="{F2DB0A3B-7B0F-4594-85B3-42196EE6FD34}" destId="{A8010CEA-9889-4EC5-8FF1-ABFE7B63B6B1}" srcOrd="0" destOrd="0" presId="urn:microsoft.com/office/officeart/2005/8/layout/list1"/>
    <dgm:cxn modelId="{C9710491-4F3E-4708-98E0-CEBB52EB2D63}" type="presOf" srcId="{077C3476-EFF6-4CEE-860C-C942EE54AE42}" destId="{ADE858BE-DB13-4AF1-81E5-18B98000B691}" srcOrd="1" destOrd="0" presId="urn:microsoft.com/office/officeart/2005/8/layout/list1"/>
    <dgm:cxn modelId="{A8AE622F-FE4D-41F9-88FC-A80A8ECA76B1}" srcId="{1664F601-AE4F-4AB5-B19C-7E850CC1D68A}" destId="{077C3476-EFF6-4CEE-860C-C942EE54AE42}" srcOrd="1" destOrd="0" parTransId="{C34E114D-7BA9-4B67-8D5D-FD0AB4C4F596}" sibTransId="{45316E3A-1BCB-48A0-BCEC-0167C7B805E2}"/>
    <dgm:cxn modelId="{D8DE09EA-B8D6-4965-8F8F-AFBCBD32AA67}" type="presOf" srcId="{F2DB0A3B-7B0F-4594-85B3-42196EE6FD34}" destId="{DF537DD0-3412-42FB-B746-84D673941C8A}" srcOrd="1" destOrd="0" presId="urn:microsoft.com/office/officeart/2005/8/layout/list1"/>
    <dgm:cxn modelId="{9B0FA74A-0AE7-459F-9D0C-0E67D6EB4E7A}" type="presOf" srcId="{80B6ACC9-E124-4084-98B5-ABF0BF812D18}" destId="{DEDA7183-B94C-45E1-9A2A-CA0D829BBEC0}" srcOrd="0" destOrd="0" presId="urn:microsoft.com/office/officeart/2005/8/layout/list1"/>
    <dgm:cxn modelId="{EB53704A-1C8E-4291-97F6-D089C852C487}" type="presOf" srcId="{1664F601-AE4F-4AB5-B19C-7E850CC1D68A}" destId="{A455D419-1A99-46BB-BB09-42C1C96A9B11}" srcOrd="0" destOrd="0" presId="urn:microsoft.com/office/officeart/2005/8/layout/list1"/>
    <dgm:cxn modelId="{9052CBC7-5112-4531-B85C-6B818C20B207}" type="presParOf" srcId="{A455D419-1A99-46BB-BB09-42C1C96A9B11}" destId="{40B67764-8F1E-4BF1-8388-5A8961C4006E}" srcOrd="0" destOrd="0" presId="urn:microsoft.com/office/officeart/2005/8/layout/list1"/>
    <dgm:cxn modelId="{42540AB7-34E4-4B3F-AF67-117B246F0EE4}" type="presParOf" srcId="{40B67764-8F1E-4BF1-8388-5A8961C4006E}" destId="{DEDA7183-B94C-45E1-9A2A-CA0D829BBEC0}" srcOrd="0" destOrd="0" presId="urn:microsoft.com/office/officeart/2005/8/layout/list1"/>
    <dgm:cxn modelId="{9F27CDB1-18F4-4E62-B88F-9953AAEA3C08}" type="presParOf" srcId="{40B67764-8F1E-4BF1-8388-5A8961C4006E}" destId="{995933EF-0662-46AB-B6D8-922AE14446C4}" srcOrd="1" destOrd="0" presId="urn:microsoft.com/office/officeart/2005/8/layout/list1"/>
    <dgm:cxn modelId="{5BECA9D0-EC0D-46AA-BB63-FCE689F0FAC9}" type="presParOf" srcId="{A455D419-1A99-46BB-BB09-42C1C96A9B11}" destId="{6F319565-261F-41E6-A71F-E016598B84BD}" srcOrd="1" destOrd="0" presId="urn:microsoft.com/office/officeart/2005/8/layout/list1"/>
    <dgm:cxn modelId="{3765C265-E6B0-4A2F-BF4A-B0D9283A2BFA}" type="presParOf" srcId="{A455D419-1A99-46BB-BB09-42C1C96A9B11}" destId="{2C7E872A-EC6B-4761-8671-2015F16BDDA9}" srcOrd="2" destOrd="0" presId="urn:microsoft.com/office/officeart/2005/8/layout/list1"/>
    <dgm:cxn modelId="{A42ABAC3-3EF1-438B-BD01-5A68D7DFEF1E}" type="presParOf" srcId="{A455D419-1A99-46BB-BB09-42C1C96A9B11}" destId="{21FEE975-EA38-4148-B65C-BC11CB538A1D}" srcOrd="3" destOrd="0" presId="urn:microsoft.com/office/officeart/2005/8/layout/list1"/>
    <dgm:cxn modelId="{7403DE55-F649-4593-A130-B443A6F3F5BE}" type="presParOf" srcId="{A455D419-1A99-46BB-BB09-42C1C96A9B11}" destId="{B7AD8A26-60FE-4B21-93B0-42D8F7845E5A}" srcOrd="4" destOrd="0" presId="urn:microsoft.com/office/officeart/2005/8/layout/list1"/>
    <dgm:cxn modelId="{15BEF042-1218-40DB-B10D-553051FC96E4}" type="presParOf" srcId="{B7AD8A26-60FE-4B21-93B0-42D8F7845E5A}" destId="{43F0B600-D578-4B04-AA36-FBEE93D26D16}" srcOrd="0" destOrd="0" presId="urn:microsoft.com/office/officeart/2005/8/layout/list1"/>
    <dgm:cxn modelId="{DF88F096-2033-4A12-B9D4-CC99C85133BF}" type="presParOf" srcId="{B7AD8A26-60FE-4B21-93B0-42D8F7845E5A}" destId="{ADE858BE-DB13-4AF1-81E5-18B98000B691}" srcOrd="1" destOrd="0" presId="urn:microsoft.com/office/officeart/2005/8/layout/list1"/>
    <dgm:cxn modelId="{C80BA482-2B30-4DA8-9BD9-854175E1E01A}" type="presParOf" srcId="{A455D419-1A99-46BB-BB09-42C1C96A9B11}" destId="{2C8CEB68-D8AB-4C2A-B7B4-73A744A811D2}" srcOrd="5" destOrd="0" presId="urn:microsoft.com/office/officeart/2005/8/layout/list1"/>
    <dgm:cxn modelId="{CFED9C68-8944-4A17-AA20-E25D19C2AEF1}" type="presParOf" srcId="{A455D419-1A99-46BB-BB09-42C1C96A9B11}" destId="{3F7359B2-7411-4806-A462-14BE2F12EB98}" srcOrd="6" destOrd="0" presId="urn:microsoft.com/office/officeart/2005/8/layout/list1"/>
    <dgm:cxn modelId="{500049B1-2125-410F-8016-773E1BABFDBB}" type="presParOf" srcId="{A455D419-1A99-46BB-BB09-42C1C96A9B11}" destId="{CD9E1014-E5F0-43D4-9893-0A5C79664EEA}" srcOrd="7" destOrd="0" presId="urn:microsoft.com/office/officeart/2005/8/layout/list1"/>
    <dgm:cxn modelId="{42D572FA-EE47-4214-A4ED-065C0B5E3AE1}" type="presParOf" srcId="{A455D419-1A99-46BB-BB09-42C1C96A9B11}" destId="{14FCE369-6B58-4081-8DAA-1E3690FB365D}" srcOrd="8" destOrd="0" presId="urn:microsoft.com/office/officeart/2005/8/layout/list1"/>
    <dgm:cxn modelId="{FD06D650-2B5B-4735-A93A-3C3951A87991}" type="presParOf" srcId="{14FCE369-6B58-4081-8DAA-1E3690FB365D}" destId="{A8010CEA-9889-4EC5-8FF1-ABFE7B63B6B1}" srcOrd="0" destOrd="0" presId="urn:microsoft.com/office/officeart/2005/8/layout/list1"/>
    <dgm:cxn modelId="{397DE279-6393-4B7D-9932-DEA714DA89AC}" type="presParOf" srcId="{14FCE369-6B58-4081-8DAA-1E3690FB365D}" destId="{DF537DD0-3412-42FB-B746-84D673941C8A}" srcOrd="1" destOrd="0" presId="urn:microsoft.com/office/officeart/2005/8/layout/list1"/>
    <dgm:cxn modelId="{1F0FE598-EC28-4F2E-9395-60A8A3CF857B}" type="presParOf" srcId="{A455D419-1A99-46BB-BB09-42C1C96A9B11}" destId="{410F5253-4BDA-44C6-90F5-D339F89A0636}" srcOrd="9" destOrd="0" presId="urn:microsoft.com/office/officeart/2005/8/layout/list1"/>
    <dgm:cxn modelId="{58968465-7031-47A6-A362-99B1A06A75EA}" type="presParOf" srcId="{A455D419-1A99-46BB-BB09-42C1C96A9B11}" destId="{48261854-BDB2-4ADA-A6BE-E9FBC9E9A7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4329-CEA7-4B29-9E20-30D81D950390}">
      <dsp:nvSpPr>
        <dsp:cNvPr id="0" name=""/>
        <dsp:cNvSpPr/>
      </dsp:nvSpPr>
      <dsp:spPr>
        <a:xfrm>
          <a:off x="2976625" y="799791"/>
          <a:ext cx="615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53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268239" y="842280"/>
        <a:ext cx="32306" cy="6461"/>
      </dsp:txXfrm>
    </dsp:sp>
    <dsp:sp modelId="{DE1990F0-039C-431E-BA28-CBB7027C79EF}">
      <dsp:nvSpPr>
        <dsp:cNvPr id="0" name=""/>
        <dsp:cNvSpPr/>
      </dsp:nvSpPr>
      <dsp:spPr>
        <a:xfrm>
          <a:off x="169146" y="2727"/>
          <a:ext cx="2809279" cy="1685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Odgoj i obrazovanje u vrijeme krize</a:t>
          </a:r>
          <a:endParaRPr lang="hr-HR" sz="3000" kern="1200" dirty="0"/>
        </a:p>
      </dsp:txBody>
      <dsp:txXfrm>
        <a:off x="169146" y="2727"/>
        <a:ext cx="2809279" cy="1685567"/>
      </dsp:txXfrm>
    </dsp:sp>
    <dsp:sp modelId="{C435D255-42D7-4FE3-9CC3-2BFAD7221708}">
      <dsp:nvSpPr>
        <dsp:cNvPr id="0" name=""/>
        <dsp:cNvSpPr/>
      </dsp:nvSpPr>
      <dsp:spPr>
        <a:xfrm>
          <a:off x="6432039" y="799791"/>
          <a:ext cx="615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53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6723653" y="842280"/>
        <a:ext cx="32306" cy="6461"/>
      </dsp:txXfrm>
    </dsp:sp>
    <dsp:sp modelId="{BD81CC37-1E14-465A-8815-268FCDE02969}">
      <dsp:nvSpPr>
        <dsp:cNvPr id="0" name=""/>
        <dsp:cNvSpPr/>
      </dsp:nvSpPr>
      <dsp:spPr>
        <a:xfrm>
          <a:off x="3624560" y="2727"/>
          <a:ext cx="2809279" cy="1685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Emocionalno stanje učenika</a:t>
          </a:r>
          <a:endParaRPr lang="hr-HR" sz="3000" kern="1200" dirty="0"/>
        </a:p>
      </dsp:txBody>
      <dsp:txXfrm>
        <a:off x="3624560" y="2727"/>
        <a:ext cx="2809279" cy="1685567"/>
      </dsp:txXfrm>
    </dsp:sp>
    <dsp:sp modelId="{2ABC049D-824C-476D-AACA-F1751C8B15C1}">
      <dsp:nvSpPr>
        <dsp:cNvPr id="0" name=""/>
        <dsp:cNvSpPr/>
      </dsp:nvSpPr>
      <dsp:spPr>
        <a:xfrm>
          <a:off x="1573785" y="1686495"/>
          <a:ext cx="6910828" cy="615534"/>
        </a:xfrm>
        <a:custGeom>
          <a:avLst/>
          <a:gdLst/>
          <a:ahLst/>
          <a:cxnLst/>
          <a:rect l="0" t="0" r="0" b="0"/>
          <a:pathLst>
            <a:path>
              <a:moveTo>
                <a:pt x="6910828" y="0"/>
              </a:moveTo>
              <a:lnTo>
                <a:pt x="6910828" y="324867"/>
              </a:lnTo>
              <a:lnTo>
                <a:pt x="0" y="324867"/>
              </a:lnTo>
              <a:lnTo>
                <a:pt x="0" y="6155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855675" y="1991031"/>
        <a:ext cx="347048" cy="6461"/>
      </dsp:txXfrm>
    </dsp:sp>
    <dsp:sp modelId="{BAF30B02-DF8D-48C8-9927-A8F920F25BCE}">
      <dsp:nvSpPr>
        <dsp:cNvPr id="0" name=""/>
        <dsp:cNvSpPr/>
      </dsp:nvSpPr>
      <dsp:spPr>
        <a:xfrm>
          <a:off x="7079974" y="2727"/>
          <a:ext cx="2809279" cy="1685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Faza online nastave</a:t>
          </a:r>
          <a:endParaRPr lang="hr-HR" sz="3000" kern="1200" dirty="0"/>
        </a:p>
      </dsp:txBody>
      <dsp:txXfrm>
        <a:off x="7079974" y="2727"/>
        <a:ext cx="2809279" cy="1685567"/>
      </dsp:txXfrm>
    </dsp:sp>
    <dsp:sp modelId="{C278954B-F2CA-4E49-9115-7FD94E383FC3}">
      <dsp:nvSpPr>
        <dsp:cNvPr id="0" name=""/>
        <dsp:cNvSpPr/>
      </dsp:nvSpPr>
      <dsp:spPr>
        <a:xfrm>
          <a:off x="2976625" y="3131493"/>
          <a:ext cx="615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53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268239" y="3173982"/>
        <a:ext cx="32306" cy="6461"/>
      </dsp:txXfrm>
    </dsp:sp>
    <dsp:sp modelId="{1F94ACE7-D274-4BED-8DB6-38519D20875F}">
      <dsp:nvSpPr>
        <dsp:cNvPr id="0" name=""/>
        <dsp:cNvSpPr/>
      </dsp:nvSpPr>
      <dsp:spPr>
        <a:xfrm>
          <a:off x="169146" y="2334429"/>
          <a:ext cx="2809279" cy="1685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Faza „nastave pod maskama”</a:t>
          </a:r>
          <a:endParaRPr lang="hr-HR" sz="3000" kern="1200" dirty="0"/>
        </a:p>
      </dsp:txBody>
      <dsp:txXfrm>
        <a:off x="169146" y="2334429"/>
        <a:ext cx="2809279" cy="1685567"/>
      </dsp:txXfrm>
    </dsp:sp>
    <dsp:sp modelId="{F7E4377B-29A5-47F9-ADDE-431F48088E66}">
      <dsp:nvSpPr>
        <dsp:cNvPr id="0" name=""/>
        <dsp:cNvSpPr/>
      </dsp:nvSpPr>
      <dsp:spPr>
        <a:xfrm>
          <a:off x="3624560" y="2334429"/>
          <a:ext cx="2809279" cy="1685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Emocionalne posljedice</a:t>
          </a:r>
          <a:endParaRPr lang="hr-HR" sz="3000" kern="1200" dirty="0"/>
        </a:p>
      </dsp:txBody>
      <dsp:txXfrm>
        <a:off x="3624560" y="2334429"/>
        <a:ext cx="2809279" cy="16855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9310B-6691-41E7-958C-73BBF655973C}">
      <dsp:nvSpPr>
        <dsp:cNvPr id="0" name=""/>
        <dsp:cNvSpPr/>
      </dsp:nvSpPr>
      <dsp:spPr>
        <a:xfrm>
          <a:off x="3793620" y="0"/>
          <a:ext cx="1144488" cy="1055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9C91-F112-4212-A83B-8EDDD3040089}">
      <dsp:nvSpPr>
        <dsp:cNvPr id="0" name=""/>
        <dsp:cNvSpPr/>
      </dsp:nvSpPr>
      <dsp:spPr>
        <a:xfrm>
          <a:off x="602" y="0"/>
          <a:ext cx="3793018" cy="1055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Povratak u škole</a:t>
          </a:r>
          <a:endParaRPr lang="hr-HR" sz="3000" kern="1200" dirty="0"/>
        </a:p>
      </dsp:txBody>
      <dsp:txXfrm>
        <a:off x="52136" y="51534"/>
        <a:ext cx="3689950" cy="952619"/>
      </dsp:txXfrm>
    </dsp:sp>
    <dsp:sp modelId="{3AD68063-4661-4A76-9E4E-866FB9D7B2F8}">
      <dsp:nvSpPr>
        <dsp:cNvPr id="0" name=""/>
        <dsp:cNvSpPr/>
      </dsp:nvSpPr>
      <dsp:spPr>
        <a:xfrm>
          <a:off x="3795235" y="1161256"/>
          <a:ext cx="1142665" cy="1055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98250-D0A1-4D63-9135-CBB32303A5E9}">
      <dsp:nvSpPr>
        <dsp:cNvPr id="0" name=""/>
        <dsp:cNvSpPr/>
      </dsp:nvSpPr>
      <dsp:spPr>
        <a:xfrm>
          <a:off x="811" y="1161256"/>
          <a:ext cx="3794424" cy="1055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Socijalni kontakti uz brojna ograničenja</a:t>
          </a:r>
          <a:endParaRPr lang="hr-HR" sz="3000" kern="1200" dirty="0"/>
        </a:p>
      </dsp:txBody>
      <dsp:txXfrm>
        <a:off x="52345" y="1212790"/>
        <a:ext cx="3691356" cy="952619"/>
      </dsp:txXfrm>
    </dsp:sp>
    <dsp:sp modelId="{4F7DDEA3-00FB-4C6C-B5C6-9C3FA21AF698}">
      <dsp:nvSpPr>
        <dsp:cNvPr id="0" name=""/>
        <dsp:cNvSpPr/>
      </dsp:nvSpPr>
      <dsp:spPr>
        <a:xfrm>
          <a:off x="3762471" y="2269379"/>
          <a:ext cx="1173426" cy="1055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82DBB-D776-4221-BE99-AC7D40AA0E11}">
      <dsp:nvSpPr>
        <dsp:cNvPr id="0" name=""/>
        <dsp:cNvSpPr/>
      </dsp:nvSpPr>
      <dsp:spPr>
        <a:xfrm>
          <a:off x="2563" y="2322512"/>
          <a:ext cx="3760158" cy="1055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Izolacija i samoizolacija</a:t>
          </a:r>
          <a:endParaRPr lang="hr-HR" sz="3000" kern="1200" dirty="0"/>
        </a:p>
      </dsp:txBody>
      <dsp:txXfrm>
        <a:off x="54097" y="2374046"/>
        <a:ext cx="3657090" cy="9526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5ACC9-FAFC-4EE1-9D06-A66849CFEC4E}">
      <dsp:nvSpPr>
        <dsp:cNvPr id="0" name=""/>
        <dsp:cNvSpPr/>
      </dsp:nvSpPr>
      <dsp:spPr>
        <a:xfrm>
          <a:off x="1571592" y="33781"/>
          <a:ext cx="1756664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pojačan strah od bolesti</a:t>
          </a:r>
          <a:endParaRPr lang="hr-HR" sz="1400" kern="1200" dirty="0"/>
        </a:p>
      </dsp:txBody>
      <dsp:txXfrm>
        <a:off x="1774284" y="270255"/>
        <a:ext cx="1351280" cy="557403"/>
      </dsp:txXfrm>
    </dsp:sp>
    <dsp:sp modelId="{8F70F3EC-E856-4EC3-9A8A-93A5152E9FF9}">
      <dsp:nvSpPr>
        <dsp:cNvPr id="0" name=""/>
        <dsp:cNvSpPr/>
      </dsp:nvSpPr>
      <dsp:spPr>
        <a:xfrm>
          <a:off x="2030235" y="810767"/>
          <a:ext cx="2393349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neizvjesnost</a:t>
          </a:r>
          <a:endParaRPr lang="hr-HR" sz="1400" kern="1200" dirty="0"/>
        </a:p>
      </dsp:txBody>
      <dsp:txXfrm>
        <a:off x="3318962" y="1013459"/>
        <a:ext cx="920518" cy="1351280"/>
      </dsp:txXfrm>
    </dsp:sp>
    <dsp:sp modelId="{AA50F68D-115C-474C-A23D-120C00BDB163}">
      <dsp:nvSpPr>
        <dsp:cNvPr id="0" name=""/>
        <dsp:cNvSpPr/>
      </dsp:nvSpPr>
      <dsp:spPr>
        <a:xfrm>
          <a:off x="1571592" y="1587753"/>
          <a:ext cx="1756664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pritisak</a:t>
          </a:r>
          <a:endParaRPr lang="hr-HR" sz="1400" kern="1200" dirty="0"/>
        </a:p>
      </dsp:txBody>
      <dsp:txXfrm>
        <a:off x="1774284" y="2550540"/>
        <a:ext cx="1351280" cy="557403"/>
      </dsp:txXfrm>
    </dsp:sp>
    <dsp:sp modelId="{7138A4B2-A0CB-4F0D-B65C-ADD48B1B1DEA}">
      <dsp:nvSpPr>
        <dsp:cNvPr id="0" name=""/>
        <dsp:cNvSpPr/>
      </dsp:nvSpPr>
      <dsp:spPr>
        <a:xfrm>
          <a:off x="513540" y="810767"/>
          <a:ext cx="2318796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anksioznost</a:t>
          </a:r>
          <a:endParaRPr lang="hr-HR" sz="1400" kern="1200" dirty="0"/>
        </a:p>
      </dsp:txBody>
      <dsp:txXfrm>
        <a:off x="691909" y="1013459"/>
        <a:ext cx="891844" cy="13512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71BDA-D5BF-4B2A-A239-6B0E62F47028}">
      <dsp:nvSpPr>
        <dsp:cNvPr id="0" name=""/>
        <dsp:cNvSpPr/>
      </dsp:nvSpPr>
      <dsp:spPr>
        <a:xfrm>
          <a:off x="97717" y="103672"/>
          <a:ext cx="5843587" cy="53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„Osjećam se </a:t>
          </a:r>
          <a:r>
            <a:rPr lang="hr-HR" sz="1600" kern="1200" dirty="0" err="1" smtClean="0"/>
            <a:t>grooozno</a:t>
          </a:r>
          <a:r>
            <a:rPr lang="hr-HR" sz="1600" kern="1200" dirty="0" smtClean="0"/>
            <a:t> i mrzim </a:t>
          </a:r>
          <a:r>
            <a:rPr lang="hr-HR" sz="1600" kern="1200" dirty="0" err="1" smtClean="0"/>
            <a:t>maskeee</a:t>
          </a:r>
          <a:r>
            <a:rPr lang="hr-HR" sz="1600" kern="1200" dirty="0" smtClean="0"/>
            <a:t>!”</a:t>
          </a:r>
          <a:endParaRPr lang="hr-HR" sz="1600" kern="1200" dirty="0"/>
        </a:p>
      </dsp:txBody>
      <dsp:txXfrm>
        <a:off x="97717" y="103672"/>
        <a:ext cx="5843587" cy="531235"/>
      </dsp:txXfrm>
    </dsp:sp>
    <dsp:sp modelId="{A91C96DC-83B1-4487-84D3-C4FE6F58330C}">
      <dsp:nvSpPr>
        <dsp:cNvPr id="0" name=""/>
        <dsp:cNvSpPr/>
      </dsp:nvSpPr>
      <dsp:spPr>
        <a:xfrm>
          <a:off x="97717" y="634907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B60F2-297C-44ED-9AEC-FE5D22426A80}">
      <dsp:nvSpPr>
        <dsp:cNvPr id="0" name=""/>
        <dsp:cNvSpPr/>
      </dsp:nvSpPr>
      <dsp:spPr>
        <a:xfrm>
          <a:off x="919066" y="634907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82229"/>
            <a:satOff val="1717"/>
            <a:lumOff val="-98"/>
            <a:alphaOff val="0"/>
          </a:schemeClr>
        </a:solidFill>
        <a:ln w="15875" cap="flat" cmpd="sng" algn="ctr">
          <a:solidFill>
            <a:schemeClr val="accent5">
              <a:hueOff val="82229"/>
              <a:satOff val="1717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AA9F1-9C8F-4A03-9CA1-08023C6198E5}">
      <dsp:nvSpPr>
        <dsp:cNvPr id="0" name=""/>
        <dsp:cNvSpPr/>
      </dsp:nvSpPr>
      <dsp:spPr>
        <a:xfrm>
          <a:off x="1741064" y="634907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64458"/>
            <a:satOff val="3434"/>
            <a:lumOff val="-196"/>
            <a:alphaOff val="0"/>
          </a:schemeClr>
        </a:solidFill>
        <a:ln w="15875" cap="flat" cmpd="sng" algn="ctr">
          <a:solidFill>
            <a:schemeClr val="accent5">
              <a:hueOff val="164458"/>
              <a:satOff val="3434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F493-FD05-445A-B784-8B1AA1DEFCA3}">
      <dsp:nvSpPr>
        <dsp:cNvPr id="0" name=""/>
        <dsp:cNvSpPr/>
      </dsp:nvSpPr>
      <dsp:spPr>
        <a:xfrm>
          <a:off x="2562413" y="634907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246687"/>
            <a:satOff val="5151"/>
            <a:lumOff val="-294"/>
            <a:alphaOff val="0"/>
          </a:schemeClr>
        </a:solidFill>
        <a:ln w="15875" cap="flat" cmpd="sng" algn="ctr">
          <a:solidFill>
            <a:schemeClr val="accent5">
              <a:hueOff val="246687"/>
              <a:satOff val="5151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3460-7956-4FB2-B5FF-F83D1259D8DE}">
      <dsp:nvSpPr>
        <dsp:cNvPr id="0" name=""/>
        <dsp:cNvSpPr/>
      </dsp:nvSpPr>
      <dsp:spPr>
        <a:xfrm>
          <a:off x="3384411" y="634907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328916"/>
            <a:satOff val="6869"/>
            <a:lumOff val="-392"/>
            <a:alphaOff val="0"/>
          </a:schemeClr>
        </a:solidFill>
        <a:ln w="15875" cap="flat" cmpd="sng" algn="ctr">
          <a:solidFill>
            <a:schemeClr val="accent5">
              <a:hueOff val="328916"/>
              <a:satOff val="6869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3F32-BFCD-404C-A0EF-B220D0F533CA}">
      <dsp:nvSpPr>
        <dsp:cNvPr id="0" name=""/>
        <dsp:cNvSpPr/>
      </dsp:nvSpPr>
      <dsp:spPr>
        <a:xfrm>
          <a:off x="4205759" y="634907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411145"/>
            <a:satOff val="8586"/>
            <a:lumOff val="-490"/>
            <a:alphaOff val="0"/>
          </a:schemeClr>
        </a:solidFill>
        <a:ln w="15875" cap="flat" cmpd="sng" algn="ctr">
          <a:solidFill>
            <a:schemeClr val="accent5">
              <a:hueOff val="411145"/>
              <a:satOff val="8586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4DF94-C572-4191-97D2-D48A1629E3F0}">
      <dsp:nvSpPr>
        <dsp:cNvPr id="0" name=""/>
        <dsp:cNvSpPr/>
      </dsp:nvSpPr>
      <dsp:spPr>
        <a:xfrm>
          <a:off x="5027757" y="634907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493374"/>
            <a:satOff val="10303"/>
            <a:lumOff val="-588"/>
            <a:alphaOff val="0"/>
          </a:schemeClr>
        </a:solidFill>
        <a:ln w="15875" cap="flat" cmpd="sng" algn="ctr">
          <a:solidFill>
            <a:schemeClr val="accent5">
              <a:hueOff val="493374"/>
              <a:satOff val="1030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4EEDE-6E15-4073-B868-9601AE097442}">
      <dsp:nvSpPr>
        <dsp:cNvPr id="0" name=""/>
        <dsp:cNvSpPr/>
      </dsp:nvSpPr>
      <dsp:spPr>
        <a:xfrm>
          <a:off x="97717" y="743122"/>
          <a:ext cx="5919554" cy="86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„Jako mi je teško i postaje sve teže, puno mi je prijatelja u samoizolaciji”</a:t>
          </a:r>
          <a:endParaRPr lang="hr-HR" sz="1600" kern="1200" dirty="0"/>
        </a:p>
      </dsp:txBody>
      <dsp:txXfrm>
        <a:off x="97717" y="743122"/>
        <a:ext cx="5919554" cy="865716"/>
      </dsp:txXfrm>
    </dsp:sp>
    <dsp:sp modelId="{2FBAC450-D674-4354-A279-A1F7C9515597}">
      <dsp:nvSpPr>
        <dsp:cNvPr id="0" name=""/>
        <dsp:cNvSpPr/>
      </dsp:nvSpPr>
      <dsp:spPr>
        <a:xfrm>
          <a:off x="97717" y="1822209"/>
          <a:ext cx="5843587" cy="53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„Rastužuju me što se ne mogu normalno družiti, izlaziti, putovati”</a:t>
          </a:r>
          <a:endParaRPr lang="hr-HR" sz="1600" kern="1200" dirty="0"/>
        </a:p>
      </dsp:txBody>
      <dsp:txXfrm>
        <a:off x="97717" y="1822209"/>
        <a:ext cx="5843587" cy="531235"/>
      </dsp:txXfrm>
    </dsp:sp>
    <dsp:sp modelId="{3BD21CA7-4F90-469E-8653-C91E72C46C03}">
      <dsp:nvSpPr>
        <dsp:cNvPr id="0" name=""/>
        <dsp:cNvSpPr/>
      </dsp:nvSpPr>
      <dsp:spPr>
        <a:xfrm>
          <a:off x="97717" y="2353444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575603"/>
            <a:satOff val="12020"/>
            <a:lumOff val="-686"/>
            <a:alphaOff val="0"/>
          </a:schemeClr>
        </a:solidFill>
        <a:ln w="15875" cap="flat" cmpd="sng" algn="ctr">
          <a:solidFill>
            <a:schemeClr val="accent5">
              <a:hueOff val="575603"/>
              <a:satOff val="120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71234-8CA5-48F9-9159-C2718D9B09A9}">
      <dsp:nvSpPr>
        <dsp:cNvPr id="0" name=""/>
        <dsp:cNvSpPr/>
      </dsp:nvSpPr>
      <dsp:spPr>
        <a:xfrm>
          <a:off x="919066" y="2353444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657832"/>
            <a:satOff val="13737"/>
            <a:lumOff val="-784"/>
            <a:alphaOff val="0"/>
          </a:schemeClr>
        </a:solidFill>
        <a:ln w="15875" cap="flat" cmpd="sng" algn="ctr">
          <a:solidFill>
            <a:schemeClr val="accent5">
              <a:hueOff val="657832"/>
              <a:satOff val="1373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F77D3-62F4-4EBD-9CAA-6E52151E3ABD}">
      <dsp:nvSpPr>
        <dsp:cNvPr id="0" name=""/>
        <dsp:cNvSpPr/>
      </dsp:nvSpPr>
      <dsp:spPr>
        <a:xfrm>
          <a:off x="1741064" y="2353444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740061"/>
            <a:satOff val="15454"/>
            <a:lumOff val="-882"/>
            <a:alphaOff val="0"/>
          </a:schemeClr>
        </a:solidFill>
        <a:ln w="15875" cap="flat" cmpd="sng" algn="ctr">
          <a:solidFill>
            <a:schemeClr val="accent5">
              <a:hueOff val="740061"/>
              <a:satOff val="15454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A51DD-C977-43E0-9C4D-D82377F2E20D}">
      <dsp:nvSpPr>
        <dsp:cNvPr id="0" name=""/>
        <dsp:cNvSpPr/>
      </dsp:nvSpPr>
      <dsp:spPr>
        <a:xfrm>
          <a:off x="2562413" y="2353444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822290"/>
            <a:satOff val="17171"/>
            <a:lumOff val="-980"/>
            <a:alphaOff val="0"/>
          </a:schemeClr>
        </a:solidFill>
        <a:ln w="15875" cap="flat" cmpd="sng" algn="ctr">
          <a:solidFill>
            <a:schemeClr val="accent5">
              <a:hueOff val="822290"/>
              <a:satOff val="17171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DCD5A-1A3B-46C7-8823-29BF0E0D8A29}">
      <dsp:nvSpPr>
        <dsp:cNvPr id="0" name=""/>
        <dsp:cNvSpPr/>
      </dsp:nvSpPr>
      <dsp:spPr>
        <a:xfrm>
          <a:off x="3384411" y="2353444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904519"/>
            <a:satOff val="18889"/>
            <a:lumOff val="-1079"/>
            <a:alphaOff val="0"/>
          </a:schemeClr>
        </a:solidFill>
        <a:ln w="15875" cap="flat" cmpd="sng" algn="ctr">
          <a:solidFill>
            <a:schemeClr val="accent5">
              <a:hueOff val="904519"/>
              <a:satOff val="18889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BD0D4-6C2A-44F0-909E-2C37ECA084AE}">
      <dsp:nvSpPr>
        <dsp:cNvPr id="0" name=""/>
        <dsp:cNvSpPr/>
      </dsp:nvSpPr>
      <dsp:spPr>
        <a:xfrm>
          <a:off x="4205759" y="2353444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986748"/>
            <a:satOff val="20606"/>
            <a:lumOff val="-1177"/>
            <a:alphaOff val="0"/>
          </a:schemeClr>
        </a:solidFill>
        <a:ln w="15875" cap="flat" cmpd="sng" algn="ctr">
          <a:solidFill>
            <a:schemeClr val="accent5">
              <a:hueOff val="986748"/>
              <a:satOff val="20606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127BB-F252-49E6-9576-3DF72135A0AE}">
      <dsp:nvSpPr>
        <dsp:cNvPr id="0" name=""/>
        <dsp:cNvSpPr/>
      </dsp:nvSpPr>
      <dsp:spPr>
        <a:xfrm>
          <a:off x="5027757" y="2353444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068977"/>
            <a:satOff val="22323"/>
            <a:lumOff val="-1275"/>
            <a:alphaOff val="0"/>
          </a:schemeClr>
        </a:solidFill>
        <a:ln w="15875" cap="flat" cmpd="sng" algn="ctr">
          <a:solidFill>
            <a:schemeClr val="accent5">
              <a:hueOff val="1068977"/>
              <a:satOff val="22323"/>
              <a:lumOff val="-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45FCE-7964-4248-A11D-5BDA0AACE555}">
      <dsp:nvSpPr>
        <dsp:cNvPr id="0" name=""/>
        <dsp:cNvSpPr/>
      </dsp:nvSpPr>
      <dsp:spPr>
        <a:xfrm>
          <a:off x="0" y="2461659"/>
          <a:ext cx="5919554" cy="86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822290"/>
              <a:satOff val="17171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„Loše, život mi se okrenuo naopačke”</a:t>
          </a:r>
          <a:endParaRPr lang="hr-HR" sz="1600" kern="1200" dirty="0"/>
        </a:p>
      </dsp:txBody>
      <dsp:txXfrm>
        <a:off x="0" y="2461659"/>
        <a:ext cx="5919554" cy="865716"/>
      </dsp:txXfrm>
    </dsp:sp>
    <dsp:sp modelId="{F741DC8D-74E9-4A75-A854-59F8042C08F8}">
      <dsp:nvSpPr>
        <dsp:cNvPr id="0" name=""/>
        <dsp:cNvSpPr/>
      </dsp:nvSpPr>
      <dsp:spPr>
        <a:xfrm>
          <a:off x="97717" y="3540746"/>
          <a:ext cx="5843587" cy="53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„Zao mi je što sam izgubila dio svoje mladosti”</a:t>
          </a:r>
          <a:endParaRPr lang="hr-HR" sz="1600" kern="1200" dirty="0"/>
        </a:p>
      </dsp:txBody>
      <dsp:txXfrm>
        <a:off x="97717" y="3540746"/>
        <a:ext cx="5843587" cy="531235"/>
      </dsp:txXfrm>
    </dsp:sp>
    <dsp:sp modelId="{676DC933-0889-4936-8CE3-B8B36CA77B5F}">
      <dsp:nvSpPr>
        <dsp:cNvPr id="0" name=""/>
        <dsp:cNvSpPr/>
      </dsp:nvSpPr>
      <dsp:spPr>
        <a:xfrm>
          <a:off x="97717" y="4071981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151206"/>
            <a:satOff val="24040"/>
            <a:lumOff val="-1373"/>
            <a:alphaOff val="0"/>
          </a:schemeClr>
        </a:solidFill>
        <a:ln w="15875" cap="flat" cmpd="sng" algn="ctr">
          <a:solidFill>
            <a:schemeClr val="accent5">
              <a:hueOff val="1151206"/>
              <a:satOff val="240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2A9D1-38EB-4F98-A0AF-FDF64F8201BE}">
      <dsp:nvSpPr>
        <dsp:cNvPr id="0" name=""/>
        <dsp:cNvSpPr/>
      </dsp:nvSpPr>
      <dsp:spPr>
        <a:xfrm>
          <a:off x="919066" y="4071981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233435"/>
            <a:satOff val="25757"/>
            <a:lumOff val="-1471"/>
            <a:alphaOff val="0"/>
          </a:schemeClr>
        </a:solidFill>
        <a:ln w="15875" cap="flat" cmpd="sng" algn="ctr">
          <a:solidFill>
            <a:schemeClr val="accent5">
              <a:hueOff val="1233435"/>
              <a:satOff val="25757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E909B-F109-442F-83C7-451E17B85744}">
      <dsp:nvSpPr>
        <dsp:cNvPr id="0" name=""/>
        <dsp:cNvSpPr/>
      </dsp:nvSpPr>
      <dsp:spPr>
        <a:xfrm>
          <a:off x="1741064" y="4071981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315664"/>
            <a:satOff val="27474"/>
            <a:lumOff val="-1569"/>
            <a:alphaOff val="0"/>
          </a:schemeClr>
        </a:solidFill>
        <a:ln w="15875" cap="flat" cmpd="sng" algn="ctr">
          <a:solidFill>
            <a:schemeClr val="accent5">
              <a:hueOff val="1315664"/>
              <a:satOff val="27474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412F4-0489-42B8-8BB4-E810A499A930}">
      <dsp:nvSpPr>
        <dsp:cNvPr id="0" name=""/>
        <dsp:cNvSpPr/>
      </dsp:nvSpPr>
      <dsp:spPr>
        <a:xfrm>
          <a:off x="2562413" y="4071981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397893"/>
            <a:satOff val="29192"/>
            <a:lumOff val="-1667"/>
            <a:alphaOff val="0"/>
          </a:schemeClr>
        </a:solidFill>
        <a:ln w="15875" cap="flat" cmpd="sng" algn="ctr">
          <a:solidFill>
            <a:schemeClr val="accent5">
              <a:hueOff val="1397893"/>
              <a:satOff val="29192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605F7-6145-4B37-B174-22CFB469368A}">
      <dsp:nvSpPr>
        <dsp:cNvPr id="0" name=""/>
        <dsp:cNvSpPr/>
      </dsp:nvSpPr>
      <dsp:spPr>
        <a:xfrm>
          <a:off x="3384411" y="4071981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480122"/>
            <a:satOff val="30909"/>
            <a:lumOff val="-1765"/>
            <a:alphaOff val="0"/>
          </a:schemeClr>
        </a:solidFill>
        <a:ln w="15875" cap="flat" cmpd="sng" algn="ctr">
          <a:solidFill>
            <a:schemeClr val="accent5">
              <a:hueOff val="1480122"/>
              <a:satOff val="30909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0AF83-2A85-42C4-BF51-84AA07E05966}">
      <dsp:nvSpPr>
        <dsp:cNvPr id="0" name=""/>
        <dsp:cNvSpPr/>
      </dsp:nvSpPr>
      <dsp:spPr>
        <a:xfrm>
          <a:off x="4205759" y="4071981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562351"/>
            <a:satOff val="32626"/>
            <a:lumOff val="-1863"/>
            <a:alphaOff val="0"/>
          </a:schemeClr>
        </a:solidFill>
        <a:ln w="15875" cap="flat" cmpd="sng" algn="ctr">
          <a:solidFill>
            <a:schemeClr val="accent5">
              <a:hueOff val="1562351"/>
              <a:satOff val="326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DD52-DB68-4C6C-818E-08167B2DCC3F}">
      <dsp:nvSpPr>
        <dsp:cNvPr id="0" name=""/>
        <dsp:cNvSpPr/>
      </dsp:nvSpPr>
      <dsp:spPr>
        <a:xfrm>
          <a:off x="5027757" y="4071981"/>
          <a:ext cx="1367399" cy="1082145"/>
        </a:xfrm>
        <a:prstGeom prst="chevron">
          <a:avLst>
            <a:gd name="adj" fmla="val 70610"/>
          </a:avLst>
        </a:prstGeom>
        <a:solidFill>
          <a:schemeClr val="accent5">
            <a:hueOff val="1644580"/>
            <a:satOff val="34343"/>
            <a:lumOff val="-1961"/>
            <a:alphaOff val="0"/>
          </a:schemeClr>
        </a:solidFill>
        <a:ln w="15875" cap="flat" cmpd="sng" algn="ctr">
          <a:solidFill>
            <a:schemeClr val="accent5">
              <a:hueOff val="1644580"/>
              <a:satOff val="34343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FF66-E867-4D2A-BEE6-D982B5633756}">
      <dsp:nvSpPr>
        <dsp:cNvPr id="0" name=""/>
        <dsp:cNvSpPr/>
      </dsp:nvSpPr>
      <dsp:spPr>
        <a:xfrm>
          <a:off x="97717" y="4180196"/>
          <a:ext cx="5919554" cy="86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644580"/>
              <a:satOff val="34343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„Fali mi život bezbrižnog školarca”</a:t>
          </a:r>
          <a:endParaRPr lang="hr-HR" sz="1600" kern="1200" dirty="0"/>
        </a:p>
      </dsp:txBody>
      <dsp:txXfrm>
        <a:off x="97717" y="4180196"/>
        <a:ext cx="5919554" cy="8657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A2EB3-B0A7-4DB9-8077-7B1535C7FE8B}">
      <dsp:nvSpPr>
        <dsp:cNvPr id="0" name=""/>
        <dsp:cNvSpPr/>
      </dsp:nvSpPr>
      <dsp:spPr>
        <a:xfrm>
          <a:off x="1876853" y="1028028"/>
          <a:ext cx="4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34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066252" y="1071593"/>
        <a:ext cx="21547" cy="4309"/>
      </dsp:txXfrm>
    </dsp:sp>
    <dsp:sp modelId="{48DADAB1-9512-40AE-A572-B786D593EA06}">
      <dsp:nvSpPr>
        <dsp:cNvPr id="0" name=""/>
        <dsp:cNvSpPr/>
      </dsp:nvSpPr>
      <dsp:spPr>
        <a:xfrm>
          <a:off x="4977" y="511645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Povišena (visoka) emocionalna temperatura</a:t>
          </a:r>
          <a:endParaRPr lang="hr-HR" sz="1800" kern="1200" dirty="0"/>
        </a:p>
      </dsp:txBody>
      <dsp:txXfrm>
        <a:off x="4977" y="511645"/>
        <a:ext cx="1873676" cy="1124205"/>
      </dsp:txXfrm>
    </dsp:sp>
    <dsp:sp modelId="{8944BE2A-2217-431F-9421-870174CC3E7E}">
      <dsp:nvSpPr>
        <dsp:cNvPr id="0" name=""/>
        <dsp:cNvSpPr/>
      </dsp:nvSpPr>
      <dsp:spPr>
        <a:xfrm>
          <a:off x="4181475" y="1028028"/>
          <a:ext cx="4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345" y="45720"/>
              </a:lnTo>
            </a:path>
          </a:pathLst>
        </a:custGeom>
        <a:noFill/>
        <a:ln w="12700" cap="flat" cmpd="sng" algn="ctr">
          <a:solidFill>
            <a:schemeClr val="accent5">
              <a:hueOff val="274097"/>
              <a:satOff val="5724"/>
              <a:lumOff val="-3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370874" y="1071593"/>
        <a:ext cx="21547" cy="4309"/>
      </dsp:txXfrm>
    </dsp:sp>
    <dsp:sp modelId="{CFC4B8CB-797B-4D8B-9165-EA72B796191A}">
      <dsp:nvSpPr>
        <dsp:cNvPr id="0" name=""/>
        <dsp:cNvSpPr/>
      </dsp:nvSpPr>
      <dsp:spPr>
        <a:xfrm>
          <a:off x="2309599" y="511645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234940"/>
                <a:satOff val="4906"/>
                <a:lumOff val="-280"/>
                <a:alphaOff val="0"/>
                <a:shade val="85000"/>
                <a:satMod val="130000"/>
              </a:schemeClr>
            </a:gs>
            <a:gs pos="34000">
              <a:schemeClr val="accent5">
                <a:hueOff val="234940"/>
                <a:satOff val="4906"/>
                <a:lumOff val="-280"/>
                <a:alphaOff val="0"/>
                <a:shade val="87000"/>
                <a:satMod val="125000"/>
              </a:schemeClr>
            </a:gs>
            <a:gs pos="70000">
              <a:schemeClr val="accent5">
                <a:hueOff val="234940"/>
                <a:satOff val="4906"/>
                <a:lumOff val="-28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34940"/>
                <a:satOff val="4906"/>
                <a:lumOff val="-28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Rizik za mentalno zdravlje</a:t>
          </a:r>
          <a:endParaRPr lang="hr-HR" sz="1800" kern="1200" dirty="0"/>
        </a:p>
      </dsp:txBody>
      <dsp:txXfrm>
        <a:off x="2309599" y="511645"/>
        <a:ext cx="1873676" cy="1124205"/>
      </dsp:txXfrm>
    </dsp:sp>
    <dsp:sp modelId="{D89EE804-7ABD-41FC-A16D-DF49BA898504}">
      <dsp:nvSpPr>
        <dsp:cNvPr id="0" name=""/>
        <dsp:cNvSpPr/>
      </dsp:nvSpPr>
      <dsp:spPr>
        <a:xfrm>
          <a:off x="941815" y="1634051"/>
          <a:ext cx="4609243" cy="400345"/>
        </a:xfrm>
        <a:custGeom>
          <a:avLst/>
          <a:gdLst/>
          <a:ahLst/>
          <a:cxnLst/>
          <a:rect l="0" t="0" r="0" b="0"/>
          <a:pathLst>
            <a:path>
              <a:moveTo>
                <a:pt x="4609243" y="0"/>
              </a:moveTo>
              <a:lnTo>
                <a:pt x="4609243" y="217272"/>
              </a:lnTo>
              <a:lnTo>
                <a:pt x="0" y="217272"/>
              </a:lnTo>
              <a:lnTo>
                <a:pt x="0" y="400345"/>
              </a:lnTo>
            </a:path>
          </a:pathLst>
        </a:custGeom>
        <a:noFill/>
        <a:ln w="12700" cap="flat" cmpd="sng" algn="ctr">
          <a:solidFill>
            <a:schemeClr val="accent5">
              <a:hueOff val="548193"/>
              <a:satOff val="11448"/>
              <a:lumOff val="-6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130703" y="1832069"/>
        <a:ext cx="231467" cy="4309"/>
      </dsp:txXfrm>
    </dsp:sp>
    <dsp:sp modelId="{766CF9EC-4725-46C8-B902-D694DD4092C2}">
      <dsp:nvSpPr>
        <dsp:cNvPr id="0" name=""/>
        <dsp:cNvSpPr/>
      </dsp:nvSpPr>
      <dsp:spPr>
        <a:xfrm>
          <a:off x="4614221" y="511645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469880"/>
                <a:satOff val="9812"/>
                <a:lumOff val="-560"/>
                <a:alphaOff val="0"/>
                <a:shade val="85000"/>
                <a:satMod val="130000"/>
              </a:schemeClr>
            </a:gs>
            <a:gs pos="34000">
              <a:schemeClr val="accent5">
                <a:hueOff val="469880"/>
                <a:satOff val="9812"/>
                <a:lumOff val="-560"/>
                <a:alphaOff val="0"/>
                <a:shade val="87000"/>
                <a:satMod val="125000"/>
              </a:schemeClr>
            </a:gs>
            <a:gs pos="70000">
              <a:schemeClr val="accent5">
                <a:hueOff val="469880"/>
                <a:satOff val="9812"/>
                <a:lumOff val="-56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469880"/>
                <a:satOff val="9812"/>
                <a:lumOff val="-56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Potrebna posebna podrška</a:t>
          </a:r>
          <a:endParaRPr lang="hr-HR" sz="1800" kern="1200" dirty="0"/>
        </a:p>
      </dsp:txBody>
      <dsp:txXfrm>
        <a:off x="4614221" y="511645"/>
        <a:ext cx="1873676" cy="1124205"/>
      </dsp:txXfrm>
    </dsp:sp>
    <dsp:sp modelId="{C03052EC-41DF-4A8F-A529-5DA3EC1C5B2E}">
      <dsp:nvSpPr>
        <dsp:cNvPr id="0" name=""/>
        <dsp:cNvSpPr/>
      </dsp:nvSpPr>
      <dsp:spPr>
        <a:xfrm>
          <a:off x="1876853" y="2583180"/>
          <a:ext cx="4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345" y="45720"/>
              </a:lnTo>
            </a:path>
          </a:pathLst>
        </a:custGeom>
        <a:noFill/>
        <a:ln w="12700" cap="flat" cmpd="sng" algn="ctr">
          <a:solidFill>
            <a:schemeClr val="accent5">
              <a:hueOff val="822290"/>
              <a:satOff val="17171"/>
              <a:lumOff val="-9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066252" y="2626745"/>
        <a:ext cx="21547" cy="4309"/>
      </dsp:txXfrm>
    </dsp:sp>
    <dsp:sp modelId="{9B7131E3-AC7B-4264-98EA-630ACB3891F2}">
      <dsp:nvSpPr>
        <dsp:cNvPr id="0" name=""/>
        <dsp:cNvSpPr/>
      </dsp:nvSpPr>
      <dsp:spPr>
        <a:xfrm>
          <a:off x="4977" y="2066797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704820"/>
                <a:satOff val="14718"/>
                <a:lumOff val="-840"/>
                <a:alphaOff val="0"/>
                <a:shade val="85000"/>
                <a:satMod val="130000"/>
              </a:schemeClr>
            </a:gs>
            <a:gs pos="34000">
              <a:schemeClr val="accent5">
                <a:hueOff val="704820"/>
                <a:satOff val="14718"/>
                <a:lumOff val="-840"/>
                <a:alphaOff val="0"/>
                <a:shade val="87000"/>
                <a:satMod val="125000"/>
              </a:schemeClr>
            </a:gs>
            <a:gs pos="70000">
              <a:schemeClr val="accent5">
                <a:hueOff val="704820"/>
                <a:satOff val="14718"/>
                <a:lumOff val="-84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04820"/>
                <a:satOff val="14718"/>
                <a:lumOff val="-84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Novi izazov za škole</a:t>
          </a:r>
          <a:endParaRPr lang="hr-HR" sz="1800" kern="1200" dirty="0"/>
        </a:p>
      </dsp:txBody>
      <dsp:txXfrm>
        <a:off x="4977" y="2066797"/>
        <a:ext cx="1873676" cy="1124205"/>
      </dsp:txXfrm>
    </dsp:sp>
    <dsp:sp modelId="{9459AFA4-C4B5-4F5E-B517-6879169CB002}">
      <dsp:nvSpPr>
        <dsp:cNvPr id="0" name=""/>
        <dsp:cNvSpPr/>
      </dsp:nvSpPr>
      <dsp:spPr>
        <a:xfrm>
          <a:off x="4181475" y="2583180"/>
          <a:ext cx="4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345" y="45720"/>
              </a:lnTo>
            </a:path>
          </a:pathLst>
        </a:custGeom>
        <a:noFill/>
        <a:ln w="12700" cap="flat" cmpd="sng" algn="ctr">
          <a:solidFill>
            <a:schemeClr val="accent5">
              <a:hueOff val="1096387"/>
              <a:satOff val="22895"/>
              <a:lumOff val="-13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370874" y="2626745"/>
        <a:ext cx="21547" cy="4309"/>
      </dsp:txXfrm>
    </dsp:sp>
    <dsp:sp modelId="{9CD68F27-9B51-4EA1-A3B4-AA620E40B553}">
      <dsp:nvSpPr>
        <dsp:cNvPr id="0" name=""/>
        <dsp:cNvSpPr/>
      </dsp:nvSpPr>
      <dsp:spPr>
        <a:xfrm>
          <a:off x="2309599" y="2066797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939760"/>
                <a:satOff val="19625"/>
                <a:lumOff val="-1121"/>
                <a:alphaOff val="0"/>
                <a:shade val="85000"/>
                <a:satMod val="130000"/>
              </a:schemeClr>
            </a:gs>
            <a:gs pos="34000">
              <a:schemeClr val="accent5">
                <a:hueOff val="939760"/>
                <a:satOff val="19625"/>
                <a:lumOff val="-1121"/>
                <a:alphaOff val="0"/>
                <a:shade val="87000"/>
                <a:satMod val="125000"/>
              </a:schemeClr>
            </a:gs>
            <a:gs pos="70000">
              <a:schemeClr val="accent5">
                <a:hueOff val="939760"/>
                <a:satOff val="19625"/>
                <a:lumOff val="-112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939760"/>
                <a:satOff val="19625"/>
                <a:lumOff val="-112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Briga za mentalno zdravlje</a:t>
          </a:r>
          <a:endParaRPr lang="hr-HR" sz="1800" kern="1200" dirty="0"/>
        </a:p>
      </dsp:txBody>
      <dsp:txXfrm>
        <a:off x="2309599" y="2066797"/>
        <a:ext cx="1873676" cy="1124205"/>
      </dsp:txXfrm>
    </dsp:sp>
    <dsp:sp modelId="{10F1B82A-64CF-4982-BF35-4F7BFD32A3F5}">
      <dsp:nvSpPr>
        <dsp:cNvPr id="0" name=""/>
        <dsp:cNvSpPr/>
      </dsp:nvSpPr>
      <dsp:spPr>
        <a:xfrm>
          <a:off x="941815" y="3189202"/>
          <a:ext cx="4609243" cy="400345"/>
        </a:xfrm>
        <a:custGeom>
          <a:avLst/>
          <a:gdLst/>
          <a:ahLst/>
          <a:cxnLst/>
          <a:rect l="0" t="0" r="0" b="0"/>
          <a:pathLst>
            <a:path>
              <a:moveTo>
                <a:pt x="4609243" y="0"/>
              </a:moveTo>
              <a:lnTo>
                <a:pt x="4609243" y="217272"/>
              </a:lnTo>
              <a:lnTo>
                <a:pt x="0" y="217272"/>
              </a:lnTo>
              <a:lnTo>
                <a:pt x="0" y="400345"/>
              </a:lnTo>
            </a:path>
          </a:pathLst>
        </a:custGeom>
        <a:noFill/>
        <a:ln w="12700" cap="flat" cmpd="sng" algn="ctr">
          <a:solidFill>
            <a:schemeClr val="accent5">
              <a:hueOff val="1370483"/>
              <a:satOff val="28619"/>
              <a:lumOff val="-163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130703" y="3387220"/>
        <a:ext cx="231467" cy="4309"/>
      </dsp:txXfrm>
    </dsp:sp>
    <dsp:sp modelId="{80B8AC22-6415-4287-9B99-C85D5FB64CAC}">
      <dsp:nvSpPr>
        <dsp:cNvPr id="0" name=""/>
        <dsp:cNvSpPr/>
      </dsp:nvSpPr>
      <dsp:spPr>
        <a:xfrm>
          <a:off x="4614221" y="2066797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1174700"/>
                <a:satOff val="24531"/>
                <a:lumOff val="-1401"/>
                <a:alphaOff val="0"/>
                <a:shade val="85000"/>
                <a:satMod val="130000"/>
              </a:schemeClr>
            </a:gs>
            <a:gs pos="34000">
              <a:schemeClr val="accent5">
                <a:hueOff val="1174700"/>
                <a:satOff val="24531"/>
                <a:lumOff val="-1401"/>
                <a:alphaOff val="0"/>
                <a:shade val="87000"/>
                <a:satMod val="125000"/>
              </a:schemeClr>
            </a:gs>
            <a:gs pos="70000">
              <a:schemeClr val="accent5">
                <a:hueOff val="1174700"/>
                <a:satOff val="24531"/>
                <a:lumOff val="-140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174700"/>
                <a:satOff val="24531"/>
                <a:lumOff val="-140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Područje za stručno usavršavanje </a:t>
          </a:r>
          <a:endParaRPr lang="hr-HR" sz="1800" kern="1200" dirty="0"/>
        </a:p>
      </dsp:txBody>
      <dsp:txXfrm>
        <a:off x="4614221" y="2066797"/>
        <a:ext cx="1873676" cy="1124205"/>
      </dsp:txXfrm>
    </dsp:sp>
    <dsp:sp modelId="{0D16EC08-36E4-4A97-B738-C0760C048D17}">
      <dsp:nvSpPr>
        <dsp:cNvPr id="0" name=""/>
        <dsp:cNvSpPr/>
      </dsp:nvSpPr>
      <dsp:spPr>
        <a:xfrm>
          <a:off x="1876853" y="4138331"/>
          <a:ext cx="4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345" y="45720"/>
              </a:lnTo>
            </a:path>
          </a:pathLst>
        </a:custGeom>
        <a:noFill/>
        <a:ln w="12700" cap="flat" cmpd="sng" algn="ctr">
          <a:solidFill>
            <a:schemeClr val="accent5">
              <a:hueOff val="1644580"/>
              <a:satOff val="34343"/>
              <a:lumOff val="-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066252" y="4181896"/>
        <a:ext cx="21547" cy="4309"/>
      </dsp:txXfrm>
    </dsp:sp>
    <dsp:sp modelId="{75833310-9C24-4012-A363-841FAB1EEECD}">
      <dsp:nvSpPr>
        <dsp:cNvPr id="0" name=""/>
        <dsp:cNvSpPr/>
      </dsp:nvSpPr>
      <dsp:spPr>
        <a:xfrm>
          <a:off x="4977" y="3621948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1409640"/>
                <a:satOff val="29437"/>
                <a:lumOff val="-1681"/>
                <a:alphaOff val="0"/>
                <a:shade val="85000"/>
                <a:satMod val="130000"/>
              </a:schemeClr>
            </a:gs>
            <a:gs pos="34000">
              <a:schemeClr val="accent5">
                <a:hueOff val="1409640"/>
                <a:satOff val="29437"/>
                <a:lumOff val="-1681"/>
                <a:alphaOff val="0"/>
                <a:shade val="87000"/>
                <a:satMod val="125000"/>
              </a:schemeClr>
            </a:gs>
            <a:gs pos="70000">
              <a:schemeClr val="accent5">
                <a:hueOff val="1409640"/>
                <a:satOff val="29437"/>
                <a:lumOff val="-168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409640"/>
                <a:satOff val="29437"/>
                <a:lumOff val="-168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Promocija i prevencija</a:t>
          </a:r>
          <a:endParaRPr lang="hr-HR" sz="1800" kern="1200" dirty="0"/>
        </a:p>
      </dsp:txBody>
      <dsp:txXfrm>
        <a:off x="4977" y="3621948"/>
        <a:ext cx="1873676" cy="1124205"/>
      </dsp:txXfrm>
    </dsp:sp>
    <dsp:sp modelId="{2AC1EDC0-16A4-4D7F-B5BD-D03B405584E9}">
      <dsp:nvSpPr>
        <dsp:cNvPr id="0" name=""/>
        <dsp:cNvSpPr/>
      </dsp:nvSpPr>
      <dsp:spPr>
        <a:xfrm>
          <a:off x="2309599" y="3621948"/>
          <a:ext cx="1873676" cy="1124205"/>
        </a:xfrm>
        <a:prstGeom prst="rect">
          <a:avLst/>
        </a:prstGeom>
        <a:gradFill rotWithShape="0">
          <a:gsLst>
            <a:gs pos="0">
              <a:schemeClr val="accent5">
                <a:hueOff val="1644580"/>
                <a:satOff val="34343"/>
                <a:lumOff val="-1961"/>
                <a:alphaOff val="0"/>
                <a:shade val="85000"/>
                <a:satMod val="130000"/>
              </a:schemeClr>
            </a:gs>
            <a:gs pos="34000">
              <a:schemeClr val="accent5">
                <a:hueOff val="1644580"/>
                <a:satOff val="34343"/>
                <a:lumOff val="-1961"/>
                <a:alphaOff val="0"/>
                <a:shade val="87000"/>
                <a:satMod val="125000"/>
              </a:schemeClr>
            </a:gs>
            <a:gs pos="70000">
              <a:schemeClr val="accent5">
                <a:hueOff val="1644580"/>
                <a:satOff val="34343"/>
                <a:lumOff val="-19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644580"/>
                <a:satOff val="34343"/>
                <a:lumOff val="-19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Škole trebaju psihologe!</a:t>
          </a:r>
          <a:endParaRPr lang="hr-HR" sz="1800" b="1" kern="1200" dirty="0"/>
        </a:p>
      </dsp:txBody>
      <dsp:txXfrm>
        <a:off x="2309599" y="3621948"/>
        <a:ext cx="1873676" cy="1124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F119F-93B8-4C2F-A8EA-45E43DBC83E1}">
      <dsp:nvSpPr>
        <dsp:cNvPr id="0" name=""/>
        <dsp:cNvSpPr/>
      </dsp:nvSpPr>
      <dsp:spPr>
        <a:xfrm>
          <a:off x="1975484" y="0"/>
          <a:ext cx="2963227" cy="1055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B15AF-7693-4BDB-AB23-4208E167F403}">
      <dsp:nvSpPr>
        <dsp:cNvPr id="0" name=""/>
        <dsp:cNvSpPr/>
      </dsp:nvSpPr>
      <dsp:spPr>
        <a:xfrm>
          <a:off x="0" y="0"/>
          <a:ext cx="1975484" cy="1055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Potpuno digitaliziran</a:t>
          </a:r>
          <a:endParaRPr lang="hr-HR" sz="2000" kern="1200" dirty="0"/>
        </a:p>
      </dsp:txBody>
      <dsp:txXfrm>
        <a:off x="51534" y="51534"/>
        <a:ext cx="1872416" cy="952619"/>
      </dsp:txXfrm>
    </dsp:sp>
    <dsp:sp modelId="{846C290C-BA1B-41F3-BE98-E362999D37A1}">
      <dsp:nvSpPr>
        <dsp:cNvPr id="0" name=""/>
        <dsp:cNvSpPr/>
      </dsp:nvSpPr>
      <dsp:spPr>
        <a:xfrm>
          <a:off x="1975484" y="1161256"/>
          <a:ext cx="2963227" cy="1055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04ED8-EF21-4417-A911-3FE076700722}">
      <dsp:nvSpPr>
        <dsp:cNvPr id="0" name=""/>
        <dsp:cNvSpPr/>
      </dsp:nvSpPr>
      <dsp:spPr>
        <a:xfrm>
          <a:off x="0" y="1161256"/>
          <a:ext cx="1975484" cy="1055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Potpuno globaliziran</a:t>
          </a:r>
          <a:endParaRPr lang="hr-HR" sz="2000" kern="1200" dirty="0"/>
        </a:p>
      </dsp:txBody>
      <dsp:txXfrm>
        <a:off x="51534" y="1212790"/>
        <a:ext cx="1872416" cy="952619"/>
      </dsp:txXfrm>
    </dsp:sp>
    <dsp:sp modelId="{547A1F7A-C31A-4729-8837-E12C2D8F9677}">
      <dsp:nvSpPr>
        <dsp:cNvPr id="0" name=""/>
        <dsp:cNvSpPr/>
      </dsp:nvSpPr>
      <dsp:spPr>
        <a:xfrm>
          <a:off x="1975484" y="2322512"/>
          <a:ext cx="2963227" cy="1055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1B51-7A6D-4AC8-BAF8-F24837D106CA}">
      <dsp:nvSpPr>
        <dsp:cNvPr id="0" name=""/>
        <dsp:cNvSpPr/>
      </dsp:nvSpPr>
      <dsp:spPr>
        <a:xfrm>
          <a:off x="0" y="2322512"/>
          <a:ext cx="1975484" cy="1055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Strah od globalnih prijetnji</a:t>
          </a:r>
          <a:endParaRPr lang="hr-HR" sz="2000" kern="1200" dirty="0"/>
        </a:p>
      </dsp:txBody>
      <dsp:txXfrm>
        <a:off x="51534" y="2374046"/>
        <a:ext cx="1872416" cy="952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19A91-1467-4EB9-BCE0-A68F92948EBD}">
      <dsp:nvSpPr>
        <dsp:cNvPr id="0" name=""/>
        <dsp:cNvSpPr/>
      </dsp:nvSpPr>
      <dsp:spPr>
        <a:xfrm>
          <a:off x="1590230" y="33781"/>
          <a:ext cx="1756664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oprezniji</a:t>
          </a:r>
          <a:endParaRPr lang="hr-HR" sz="1200" kern="1200" dirty="0"/>
        </a:p>
      </dsp:txBody>
      <dsp:txXfrm>
        <a:off x="1792922" y="270255"/>
        <a:ext cx="1351280" cy="557403"/>
      </dsp:txXfrm>
    </dsp:sp>
    <dsp:sp modelId="{43DEDB2F-064C-4970-8BFC-ADBA0AF54C19}">
      <dsp:nvSpPr>
        <dsp:cNvPr id="0" name=""/>
        <dsp:cNvSpPr/>
      </dsp:nvSpPr>
      <dsp:spPr>
        <a:xfrm>
          <a:off x="2367216" y="810767"/>
          <a:ext cx="1756664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zabrinutiji</a:t>
          </a:r>
          <a:endParaRPr lang="hr-HR" sz="1200" kern="1200" dirty="0"/>
        </a:p>
      </dsp:txBody>
      <dsp:txXfrm>
        <a:off x="3313112" y="1013459"/>
        <a:ext cx="675640" cy="1351280"/>
      </dsp:txXfrm>
    </dsp:sp>
    <dsp:sp modelId="{5FB2255A-B049-46FD-BAE5-33E4C47D5B97}">
      <dsp:nvSpPr>
        <dsp:cNvPr id="0" name=""/>
        <dsp:cNvSpPr/>
      </dsp:nvSpPr>
      <dsp:spPr>
        <a:xfrm>
          <a:off x="1590230" y="1587753"/>
          <a:ext cx="1756664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pragmatičniji</a:t>
          </a:r>
          <a:endParaRPr lang="hr-HR" sz="1200" kern="1200" dirty="0"/>
        </a:p>
      </dsp:txBody>
      <dsp:txXfrm>
        <a:off x="1792922" y="2550540"/>
        <a:ext cx="1351280" cy="557403"/>
      </dsp:txXfrm>
    </dsp:sp>
    <dsp:sp modelId="{CBECAF22-6DC4-4A10-AEFE-5AF2AEB974B0}">
      <dsp:nvSpPr>
        <dsp:cNvPr id="0" name=""/>
        <dsp:cNvSpPr/>
      </dsp:nvSpPr>
      <dsp:spPr>
        <a:xfrm>
          <a:off x="813244" y="810767"/>
          <a:ext cx="1756664" cy="17566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nesigurniji</a:t>
          </a:r>
          <a:endParaRPr lang="hr-HR" sz="1200" kern="1200" dirty="0"/>
        </a:p>
      </dsp:txBody>
      <dsp:txXfrm>
        <a:off x="948372" y="1013459"/>
        <a:ext cx="675640" cy="1351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00A7A-24B6-4A8B-AA31-EDEE36FC2855}">
      <dsp:nvSpPr>
        <dsp:cNvPr id="0" name=""/>
        <dsp:cNvSpPr/>
      </dsp:nvSpPr>
      <dsp:spPr>
        <a:xfrm>
          <a:off x="0" y="73620"/>
          <a:ext cx="649287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Nova kriza u nizu </a:t>
          </a:r>
          <a:endParaRPr lang="hr-HR" sz="2800" kern="1200" dirty="0"/>
        </a:p>
      </dsp:txBody>
      <dsp:txXfrm>
        <a:off x="32784" y="106404"/>
        <a:ext cx="6427307" cy="606012"/>
      </dsp:txXfrm>
    </dsp:sp>
    <dsp:sp modelId="{D5AC65F8-501E-4E25-BD2C-9BFA26E290CB}">
      <dsp:nvSpPr>
        <dsp:cNvPr id="0" name=""/>
        <dsp:cNvSpPr/>
      </dsp:nvSpPr>
      <dsp:spPr>
        <a:xfrm>
          <a:off x="0" y="745200"/>
          <a:ext cx="6492875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5560" rIns="199136" bIns="35560" numCol="1" spcCol="1270" anchor="t" anchorCtr="0">
          <a:noAutofit/>
        </a:bodyPr>
        <a:lstStyle/>
        <a:p>
          <a:pPr marL="285750" marR="0" lvl="1" indent="0" algn="l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hr-HR" sz="2200" kern="1200" dirty="0" smtClean="0"/>
            <a:t>Obilježava generaciju Z</a:t>
          </a:r>
          <a:endParaRPr lang="hr-HR" sz="2200" kern="1200" dirty="0"/>
        </a:p>
        <a:p>
          <a:pPr marL="285750" lvl="1" indent="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Pogađa sva područja života i sve uzraste</a:t>
          </a:r>
          <a:endParaRPr lang="hr-HR" sz="2200" kern="1200" dirty="0"/>
        </a:p>
        <a:p>
          <a:pPr marL="285750" lvl="1" indent="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Izazvala kolektivnu traumu </a:t>
          </a:r>
          <a:endParaRPr lang="hr-HR" sz="2200" kern="1200" dirty="0"/>
        </a:p>
        <a:p>
          <a:pPr marL="285750" lvl="1" indent="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200" kern="1200" dirty="0"/>
        </a:p>
      </dsp:txBody>
      <dsp:txXfrm>
        <a:off x="0" y="745200"/>
        <a:ext cx="6492875" cy="1506960"/>
      </dsp:txXfrm>
    </dsp:sp>
    <dsp:sp modelId="{9F33E200-CC1A-4AF5-B797-D88086CA460E}">
      <dsp:nvSpPr>
        <dsp:cNvPr id="0" name=""/>
        <dsp:cNvSpPr/>
      </dsp:nvSpPr>
      <dsp:spPr>
        <a:xfrm>
          <a:off x="0" y="2252160"/>
          <a:ext cx="649287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Izvor stresa</a:t>
          </a:r>
          <a:endParaRPr lang="hr-HR" sz="2800" kern="1200" dirty="0"/>
        </a:p>
      </dsp:txBody>
      <dsp:txXfrm>
        <a:off x="32784" y="2284944"/>
        <a:ext cx="6427307" cy="606012"/>
      </dsp:txXfrm>
    </dsp:sp>
    <dsp:sp modelId="{F28B409F-E320-40A4-898C-88FFB94D5B4E}">
      <dsp:nvSpPr>
        <dsp:cNvPr id="0" name=""/>
        <dsp:cNvSpPr/>
      </dsp:nvSpPr>
      <dsp:spPr>
        <a:xfrm>
          <a:off x="0" y="2923740"/>
          <a:ext cx="6492875" cy="22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Učenicima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Roditeljima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odgajateljima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Učiteljima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Nastavnicima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 smtClean="0"/>
            <a:t>profesorima</a:t>
          </a:r>
          <a:endParaRPr lang="hr-HR" sz="2200" kern="1200" dirty="0"/>
        </a:p>
      </dsp:txBody>
      <dsp:txXfrm>
        <a:off x="0" y="2923740"/>
        <a:ext cx="6492875" cy="2260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EFDFE-D80A-48F2-9208-5E5A681B5BCA}">
      <dsp:nvSpPr>
        <dsp:cNvPr id="0" name=""/>
        <dsp:cNvSpPr/>
      </dsp:nvSpPr>
      <dsp:spPr>
        <a:xfrm>
          <a:off x="3526081" y="1154"/>
          <a:ext cx="1410716" cy="625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FF22C-57E6-4B76-949C-54540803A006}">
      <dsp:nvSpPr>
        <dsp:cNvPr id="0" name=""/>
        <dsp:cNvSpPr/>
      </dsp:nvSpPr>
      <dsp:spPr>
        <a:xfrm>
          <a:off x="1914" y="1154"/>
          <a:ext cx="3524166" cy="62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Novo i nepoznato</a:t>
          </a:r>
          <a:endParaRPr lang="hr-HR" sz="2600" kern="1200" dirty="0"/>
        </a:p>
      </dsp:txBody>
      <dsp:txXfrm>
        <a:off x="32432" y="31672"/>
        <a:ext cx="3463130" cy="564128"/>
      </dsp:txXfrm>
    </dsp:sp>
    <dsp:sp modelId="{6F9B2E14-FD2C-4007-A7E6-7EAEBA1F0943}">
      <dsp:nvSpPr>
        <dsp:cNvPr id="0" name=""/>
        <dsp:cNvSpPr/>
      </dsp:nvSpPr>
      <dsp:spPr>
        <a:xfrm>
          <a:off x="3443601" y="688836"/>
          <a:ext cx="1493188" cy="625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000" kern="1200" dirty="0"/>
        </a:p>
      </dsp:txBody>
      <dsp:txXfrm>
        <a:off x="3443601" y="766982"/>
        <a:ext cx="1258752" cy="468873"/>
      </dsp:txXfrm>
    </dsp:sp>
    <dsp:sp modelId="{46B0A2FE-808F-4AC5-9DD0-28ED051B4D67}">
      <dsp:nvSpPr>
        <dsp:cNvPr id="0" name=""/>
        <dsp:cNvSpPr/>
      </dsp:nvSpPr>
      <dsp:spPr>
        <a:xfrm>
          <a:off x="0" y="688836"/>
          <a:ext cx="3441680" cy="62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Brzo, iznenada</a:t>
          </a:r>
          <a:endParaRPr lang="hr-HR" sz="2600" kern="1200" dirty="0"/>
        </a:p>
      </dsp:txBody>
      <dsp:txXfrm>
        <a:off x="30518" y="719354"/>
        <a:ext cx="3380644" cy="564128"/>
      </dsp:txXfrm>
    </dsp:sp>
    <dsp:sp modelId="{1B64DBD6-7FE5-44DA-8F52-FC3C812CDCB4}">
      <dsp:nvSpPr>
        <dsp:cNvPr id="0" name=""/>
        <dsp:cNvSpPr/>
      </dsp:nvSpPr>
      <dsp:spPr>
        <a:xfrm>
          <a:off x="3398617" y="1376517"/>
          <a:ext cx="1539489" cy="625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06F7F-6098-4D6C-B40E-8475D4498AE5}">
      <dsp:nvSpPr>
        <dsp:cNvPr id="0" name=""/>
        <dsp:cNvSpPr/>
      </dsp:nvSpPr>
      <dsp:spPr>
        <a:xfrm>
          <a:off x="605" y="1376517"/>
          <a:ext cx="3398011" cy="62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Tehnološka oprema</a:t>
          </a:r>
          <a:endParaRPr lang="hr-HR" sz="2600" kern="1200" dirty="0"/>
        </a:p>
      </dsp:txBody>
      <dsp:txXfrm>
        <a:off x="31123" y="1407035"/>
        <a:ext cx="3336975" cy="564128"/>
      </dsp:txXfrm>
    </dsp:sp>
    <dsp:sp modelId="{83A47685-2E38-479B-9196-AFB8EE2AF5DC}">
      <dsp:nvSpPr>
        <dsp:cNvPr id="0" name=""/>
        <dsp:cNvSpPr/>
      </dsp:nvSpPr>
      <dsp:spPr>
        <a:xfrm>
          <a:off x="3409181" y="2064198"/>
          <a:ext cx="1527914" cy="625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DA7C3-D30B-418C-AD35-0A81B1EB4A0E}">
      <dsp:nvSpPr>
        <dsp:cNvPr id="0" name=""/>
        <dsp:cNvSpPr/>
      </dsp:nvSpPr>
      <dsp:spPr>
        <a:xfrm>
          <a:off x="1616" y="2064198"/>
          <a:ext cx="3407564" cy="62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Digitalne kompetencije</a:t>
          </a:r>
          <a:endParaRPr lang="hr-HR" sz="2600" kern="1200" dirty="0"/>
        </a:p>
      </dsp:txBody>
      <dsp:txXfrm>
        <a:off x="32134" y="2094716"/>
        <a:ext cx="3346528" cy="564128"/>
      </dsp:txXfrm>
    </dsp:sp>
    <dsp:sp modelId="{22994189-BD22-47FF-B16C-8880810B15C6}">
      <dsp:nvSpPr>
        <dsp:cNvPr id="0" name=""/>
        <dsp:cNvSpPr/>
      </dsp:nvSpPr>
      <dsp:spPr>
        <a:xfrm>
          <a:off x="3421529" y="2751880"/>
          <a:ext cx="1513445" cy="625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04FF9-4B8E-4D73-BE25-9E0C2ABCC023}">
      <dsp:nvSpPr>
        <dsp:cNvPr id="0" name=""/>
        <dsp:cNvSpPr/>
      </dsp:nvSpPr>
      <dsp:spPr>
        <a:xfrm>
          <a:off x="3736" y="2751880"/>
          <a:ext cx="3417792" cy="62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Nepoznato trajanje</a:t>
          </a:r>
          <a:endParaRPr lang="hr-HR" sz="2600" kern="1200" dirty="0"/>
        </a:p>
      </dsp:txBody>
      <dsp:txXfrm>
        <a:off x="34254" y="2782398"/>
        <a:ext cx="3356756" cy="564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D952-0D41-4C73-9AB7-B720466FD4F8}">
      <dsp:nvSpPr>
        <dsp:cNvPr id="0" name=""/>
        <dsp:cNvSpPr/>
      </dsp:nvSpPr>
      <dsp:spPr>
        <a:xfrm>
          <a:off x="2104335" y="777661"/>
          <a:ext cx="1041836" cy="10418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75A5AF-5E26-483B-B639-55DA4A0C0A2B}">
      <dsp:nvSpPr>
        <dsp:cNvPr id="0" name=""/>
        <dsp:cNvSpPr/>
      </dsp:nvSpPr>
      <dsp:spPr>
        <a:xfrm>
          <a:off x="1974105" y="0"/>
          <a:ext cx="1302296" cy="70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zbunjenost</a:t>
          </a:r>
          <a:endParaRPr lang="hr-HR" sz="1800" kern="1200" dirty="0"/>
        </a:p>
      </dsp:txBody>
      <dsp:txXfrm>
        <a:off x="1974105" y="0"/>
        <a:ext cx="1302296" cy="709422"/>
      </dsp:txXfrm>
    </dsp:sp>
    <dsp:sp modelId="{F04E0B15-BD5B-4B2B-8769-27699C2231FE}">
      <dsp:nvSpPr>
        <dsp:cNvPr id="0" name=""/>
        <dsp:cNvSpPr/>
      </dsp:nvSpPr>
      <dsp:spPr>
        <a:xfrm>
          <a:off x="2442498" y="972921"/>
          <a:ext cx="1041836" cy="10418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A80999-5598-44A2-8462-D2B22C469EBE}">
      <dsp:nvSpPr>
        <dsp:cNvPr id="0" name=""/>
        <dsp:cNvSpPr/>
      </dsp:nvSpPr>
      <dsp:spPr>
        <a:xfrm>
          <a:off x="3561604" y="675639"/>
          <a:ext cx="1234142" cy="7769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frustracije</a:t>
          </a:r>
          <a:endParaRPr lang="hr-HR" sz="1800" kern="1200" dirty="0"/>
        </a:p>
      </dsp:txBody>
      <dsp:txXfrm>
        <a:off x="3561604" y="675639"/>
        <a:ext cx="1234142" cy="776986"/>
      </dsp:txXfrm>
    </dsp:sp>
    <dsp:sp modelId="{1965FE35-FAC4-4B2E-9A3E-09DB1B094C20}">
      <dsp:nvSpPr>
        <dsp:cNvPr id="0" name=""/>
        <dsp:cNvSpPr/>
      </dsp:nvSpPr>
      <dsp:spPr>
        <a:xfrm>
          <a:off x="2442498" y="1363441"/>
          <a:ext cx="1041836" cy="10418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E9E35E-239D-4E6D-8DE5-99A3147F8D90}">
      <dsp:nvSpPr>
        <dsp:cNvPr id="0" name=""/>
        <dsp:cNvSpPr/>
      </dsp:nvSpPr>
      <dsp:spPr>
        <a:xfrm>
          <a:off x="3561604" y="1834362"/>
          <a:ext cx="1234142" cy="8681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opterećenost</a:t>
          </a:r>
          <a:endParaRPr lang="hr-HR" sz="1800" kern="1200" dirty="0"/>
        </a:p>
      </dsp:txBody>
      <dsp:txXfrm>
        <a:off x="3561604" y="1834362"/>
        <a:ext cx="1234142" cy="868197"/>
      </dsp:txXfrm>
    </dsp:sp>
    <dsp:sp modelId="{63131ECC-52F8-4D0F-B0EB-90335F40CFF3}">
      <dsp:nvSpPr>
        <dsp:cNvPr id="0" name=""/>
        <dsp:cNvSpPr/>
      </dsp:nvSpPr>
      <dsp:spPr>
        <a:xfrm>
          <a:off x="2104335" y="1559039"/>
          <a:ext cx="1041836" cy="10418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B9BDA6-F5AA-4372-8E05-356896974902}">
      <dsp:nvSpPr>
        <dsp:cNvPr id="0" name=""/>
        <dsp:cNvSpPr/>
      </dsp:nvSpPr>
      <dsp:spPr>
        <a:xfrm>
          <a:off x="1974105" y="2668777"/>
          <a:ext cx="1302296" cy="70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napetost</a:t>
          </a:r>
          <a:endParaRPr lang="hr-HR" sz="1800" kern="1200" dirty="0"/>
        </a:p>
      </dsp:txBody>
      <dsp:txXfrm>
        <a:off x="1974105" y="2668777"/>
        <a:ext cx="1302296" cy="709422"/>
      </dsp:txXfrm>
    </dsp:sp>
    <dsp:sp modelId="{B091C292-23CE-40AB-B0A0-4793D5EAD2B3}">
      <dsp:nvSpPr>
        <dsp:cNvPr id="0" name=""/>
        <dsp:cNvSpPr/>
      </dsp:nvSpPr>
      <dsp:spPr>
        <a:xfrm>
          <a:off x="1766172" y="1363441"/>
          <a:ext cx="1041836" cy="10418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4AB0E3-06C8-4949-B084-B47D1F8D1F15}">
      <dsp:nvSpPr>
        <dsp:cNvPr id="0" name=""/>
        <dsp:cNvSpPr/>
      </dsp:nvSpPr>
      <dsp:spPr>
        <a:xfrm>
          <a:off x="454760" y="1834362"/>
          <a:ext cx="1234142" cy="8681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umor</a:t>
          </a:r>
          <a:endParaRPr lang="hr-HR" sz="1800" kern="1200" dirty="0"/>
        </a:p>
      </dsp:txBody>
      <dsp:txXfrm>
        <a:off x="454760" y="1834362"/>
        <a:ext cx="1234142" cy="868197"/>
      </dsp:txXfrm>
    </dsp:sp>
    <dsp:sp modelId="{255AAF0D-D9D3-4F54-A54D-6341C8B61380}">
      <dsp:nvSpPr>
        <dsp:cNvPr id="0" name=""/>
        <dsp:cNvSpPr/>
      </dsp:nvSpPr>
      <dsp:spPr>
        <a:xfrm>
          <a:off x="1766172" y="972921"/>
          <a:ext cx="1041836" cy="10418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8411E6-7B9A-481B-9B47-730869F5B922}">
      <dsp:nvSpPr>
        <dsp:cNvPr id="0" name=""/>
        <dsp:cNvSpPr/>
      </dsp:nvSpPr>
      <dsp:spPr>
        <a:xfrm>
          <a:off x="454760" y="675639"/>
          <a:ext cx="1234142" cy="8681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neizvjesnost</a:t>
          </a:r>
          <a:endParaRPr lang="hr-HR" sz="1800" kern="1200" dirty="0"/>
        </a:p>
      </dsp:txBody>
      <dsp:txXfrm>
        <a:off x="454760" y="675639"/>
        <a:ext cx="1234142" cy="8681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E872A-EC6B-4761-8671-2015F16BDDA9}">
      <dsp:nvSpPr>
        <dsp:cNvPr id="0" name=""/>
        <dsp:cNvSpPr/>
      </dsp:nvSpPr>
      <dsp:spPr>
        <a:xfrm>
          <a:off x="0" y="757440"/>
          <a:ext cx="64928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933EF-0662-46AB-B6D8-922AE14446C4}">
      <dsp:nvSpPr>
        <dsp:cNvPr id="0" name=""/>
        <dsp:cNvSpPr/>
      </dsp:nvSpPr>
      <dsp:spPr>
        <a:xfrm>
          <a:off x="309109" y="211320"/>
          <a:ext cx="6182174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smtClean="0"/>
            <a:t>Relativno dobro „preživljena”</a:t>
          </a:r>
          <a:endParaRPr lang="hr-HR" sz="3700" kern="1200" dirty="0"/>
        </a:p>
      </dsp:txBody>
      <dsp:txXfrm>
        <a:off x="362428" y="264639"/>
        <a:ext cx="6075536" cy="985602"/>
      </dsp:txXfrm>
    </dsp:sp>
    <dsp:sp modelId="{3F7359B2-7411-4806-A462-14BE2F12EB98}">
      <dsp:nvSpPr>
        <dsp:cNvPr id="0" name=""/>
        <dsp:cNvSpPr/>
      </dsp:nvSpPr>
      <dsp:spPr>
        <a:xfrm>
          <a:off x="0" y="2435760"/>
          <a:ext cx="64928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858BE-DB13-4AF1-81E5-18B98000B691}">
      <dsp:nvSpPr>
        <dsp:cNvPr id="0" name=""/>
        <dsp:cNvSpPr/>
      </dsp:nvSpPr>
      <dsp:spPr>
        <a:xfrm>
          <a:off x="309109" y="1889640"/>
          <a:ext cx="6182174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smtClean="0"/>
            <a:t>„Spašena” akademska godina</a:t>
          </a:r>
          <a:endParaRPr lang="hr-HR" sz="3700" kern="1200" dirty="0"/>
        </a:p>
      </dsp:txBody>
      <dsp:txXfrm>
        <a:off x="362428" y="1942959"/>
        <a:ext cx="6075536" cy="985602"/>
      </dsp:txXfrm>
    </dsp:sp>
    <dsp:sp modelId="{48261854-BDB2-4ADA-A6BE-E9FBC9E9A762}">
      <dsp:nvSpPr>
        <dsp:cNvPr id="0" name=""/>
        <dsp:cNvSpPr/>
      </dsp:nvSpPr>
      <dsp:spPr>
        <a:xfrm>
          <a:off x="0" y="4114080"/>
          <a:ext cx="64928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37DD0-3412-42FB-B746-84D673941C8A}">
      <dsp:nvSpPr>
        <dsp:cNvPr id="0" name=""/>
        <dsp:cNvSpPr/>
      </dsp:nvSpPr>
      <dsp:spPr>
        <a:xfrm>
          <a:off x="309109" y="3567960"/>
          <a:ext cx="6182174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smtClean="0"/>
            <a:t>Ipak, nužno zlo</a:t>
          </a:r>
          <a:endParaRPr lang="hr-HR" sz="3700" kern="1200" dirty="0"/>
        </a:p>
      </dsp:txBody>
      <dsp:txXfrm>
        <a:off x="362428" y="3621279"/>
        <a:ext cx="6075536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2E5F6-B8FD-41AF-89CC-62380B987E26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0E0A-4CB6-4971-8387-526FDA5EA7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1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90E0A-4CB6-4971-8387-526FDA5EA79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64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90E0A-4CB6-4971-8387-526FDA5EA79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32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89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30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7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7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1300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0262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012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75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35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5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EE58AB-0A94-46AF-99FC-285CC38139D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2170592"/>
          </a:xfrm>
        </p:spPr>
        <p:txBody>
          <a:bodyPr>
            <a:normAutofit fontScale="90000"/>
          </a:bodyPr>
          <a:lstStyle/>
          <a:p>
            <a:r>
              <a:rPr lang="hr-HR" sz="6000" dirty="0" smtClean="0"/>
              <a:t>Emocionalna temperatura učenika za vrijeme </a:t>
            </a:r>
            <a:r>
              <a:rPr lang="hr-HR" sz="6000" dirty="0" err="1" smtClean="0"/>
              <a:t>pandemije</a:t>
            </a:r>
            <a:r>
              <a:rPr lang="hr-HR" sz="6000" dirty="0" smtClean="0"/>
              <a:t>- rezultati istraživanja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61407" y="4366260"/>
            <a:ext cx="8936182" cy="93726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Lucija Brnić, </a:t>
            </a:r>
            <a:r>
              <a:rPr lang="hr-HR" dirty="0" err="1" smtClean="0"/>
              <a:t>dipl.pedagog</a:t>
            </a:r>
            <a:endParaRPr lang="hr-HR" dirty="0" smtClean="0"/>
          </a:p>
          <a:p>
            <a:pPr algn="ctr"/>
            <a:r>
              <a:rPr lang="hr-HR" dirty="0" smtClean="0"/>
              <a:t>Gimnazija „MATIJA MESIĆ” Slavonski Brod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72836" y="6459785"/>
            <a:ext cx="2696715" cy="365125"/>
          </a:xfrm>
        </p:spPr>
        <p:txBody>
          <a:bodyPr/>
          <a:lstStyle/>
          <a:p>
            <a:r>
              <a:rPr lang="sr-Latn-RS" smtClean="0"/>
              <a:t>Siječanj 2021.</a:t>
            </a:r>
            <a:endParaRPr lang="hr-HR" dirty="0" smtClean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ZA NASTAVNIČKO VIJEĆE GIMNAZIJE „MATIJA MESIĆ”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47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UTJECAJ KRIZE NA POJEDINA PODRUČJA ŽIVOTA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241487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Obrazovanje</a:t>
            </a:r>
          </a:p>
          <a:p>
            <a:r>
              <a:rPr lang="hr-HR" sz="2400" b="1" dirty="0" smtClean="0"/>
              <a:t>Slobodno vrijeme</a:t>
            </a:r>
          </a:p>
          <a:p>
            <a:r>
              <a:rPr lang="hr-HR" sz="2400" b="1" dirty="0" smtClean="0"/>
              <a:t>Emocionalno stanje</a:t>
            </a:r>
          </a:p>
          <a:p>
            <a:r>
              <a:rPr lang="hr-HR" sz="2400" b="1" dirty="0" smtClean="0"/>
              <a:t>Odnosi s drugima</a:t>
            </a:r>
          </a:p>
          <a:p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8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BILO TEŠKO U VRIJEME KARANTENE?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15132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000" b="1" dirty="0" smtClean="0"/>
              <a:t>IZRAZITO I PRILIČNO TEŠKO:</a:t>
            </a:r>
          </a:p>
          <a:p>
            <a:r>
              <a:rPr lang="hr-HR" sz="2000" b="1" dirty="0" smtClean="0"/>
              <a:t>Pratiti nastavu na daljinu</a:t>
            </a:r>
          </a:p>
          <a:p>
            <a:r>
              <a:rPr lang="hr-HR" sz="2000" b="1" dirty="0"/>
              <a:t>N</a:t>
            </a:r>
            <a:r>
              <a:rPr lang="hr-HR" sz="2000" b="1" dirty="0" smtClean="0"/>
              <a:t>emogućnost izlaska u grad</a:t>
            </a:r>
          </a:p>
          <a:p>
            <a:r>
              <a:rPr lang="hr-HR" sz="2000" b="1" dirty="0" smtClean="0"/>
              <a:t>Nemogućnost baviti se sportom i rekreacijom</a:t>
            </a:r>
          </a:p>
          <a:p>
            <a:r>
              <a:rPr lang="hr-HR" sz="2000" b="1" dirty="0" smtClean="0"/>
              <a:t>Održavati vezu s prijateljima</a:t>
            </a:r>
          </a:p>
          <a:p>
            <a:r>
              <a:rPr lang="hr-HR" sz="2000" b="1" dirty="0" smtClean="0"/>
              <a:t>Zabaviti se </a:t>
            </a:r>
          </a:p>
          <a:p>
            <a:r>
              <a:rPr lang="hr-HR" sz="2000" b="1" dirty="0" smtClean="0"/>
              <a:t>Biti stalno s ukućanima</a:t>
            </a:r>
          </a:p>
          <a:p>
            <a:endParaRPr lang="hr-HR" dirty="0" smtClean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8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SLOBODNO VRIJEME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310300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000" b="1" dirty="0" smtClean="0"/>
          </a:p>
          <a:p>
            <a:r>
              <a:rPr lang="hr-HR" sz="2000" b="1" dirty="0" smtClean="0"/>
              <a:t>Procjena količine i kvalitete provođenja</a:t>
            </a:r>
            <a:endParaRPr lang="hr-HR" sz="20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RADE U SLOBODNO VRIJEME?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905446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hr-HR" sz="2000" b="1" dirty="0" smtClean="0"/>
          </a:p>
          <a:p>
            <a:r>
              <a:rPr lang="hr-HR" sz="2000" b="1" dirty="0" smtClean="0"/>
              <a:t>Slušaju glazbu</a:t>
            </a:r>
          </a:p>
          <a:p>
            <a:r>
              <a:rPr lang="hr-HR" sz="2000" b="1" dirty="0" smtClean="0"/>
              <a:t>Druže se s prijateljima</a:t>
            </a:r>
          </a:p>
          <a:p>
            <a:r>
              <a:rPr lang="hr-HR" sz="2000" b="1" dirty="0" smtClean="0"/>
              <a:t>Prate društvene mreže</a:t>
            </a:r>
          </a:p>
          <a:p>
            <a:r>
              <a:rPr lang="hr-HR" sz="2000" b="1" dirty="0" smtClean="0"/>
              <a:t>Gledaju filmove i serije</a:t>
            </a:r>
          </a:p>
          <a:p>
            <a:r>
              <a:rPr lang="hr-HR" sz="2000" b="1" dirty="0" smtClean="0"/>
              <a:t>Obavljaju kućne poslove</a:t>
            </a:r>
          </a:p>
          <a:p>
            <a:r>
              <a:rPr lang="hr-HR" sz="2000" b="1" dirty="0" smtClean="0"/>
              <a:t>Bave se sportom i </a:t>
            </a:r>
            <a:r>
              <a:rPr lang="hr-HR" sz="2000" b="1" dirty="0" err="1" smtClean="0"/>
              <a:t>rekracijom</a:t>
            </a:r>
            <a:endParaRPr lang="hr-HR" sz="2000" b="1" dirty="0"/>
          </a:p>
          <a:p>
            <a:r>
              <a:rPr lang="hr-HR" sz="2000" b="1" dirty="0" smtClean="0"/>
              <a:t>Imaju hobi</a:t>
            </a:r>
          </a:p>
          <a:p>
            <a:r>
              <a:rPr lang="hr-HR" sz="2000" b="1" dirty="0" smtClean="0"/>
              <a:t>Igraju igrice</a:t>
            </a:r>
          </a:p>
          <a:p>
            <a:r>
              <a:rPr lang="hr-HR" sz="2000" b="1" dirty="0" smtClean="0"/>
              <a:t>Dosađuju se </a:t>
            </a:r>
          </a:p>
          <a:p>
            <a:r>
              <a:rPr lang="hr-HR" sz="2000" b="1" dirty="0" smtClean="0"/>
              <a:t>Čitaju</a:t>
            </a:r>
          </a:p>
          <a:p>
            <a:endParaRPr lang="hr-HR" sz="20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4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KRIZA UTJECALA NA ODNOSE S OBITELJI?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949361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z="2000" b="1" dirty="0" smtClean="0"/>
          </a:p>
          <a:p>
            <a:r>
              <a:rPr lang="hr-HR" sz="2000" b="1" dirty="0" smtClean="0"/>
              <a:t>U dobro povezanim i funkcionalnim obiteljima- još bolja povezanost</a:t>
            </a:r>
          </a:p>
          <a:p>
            <a:r>
              <a:rPr lang="hr-HR" sz="2000" b="1" dirty="0" smtClean="0"/>
              <a:t>- U obiteljima s problemima – postalo  još gore</a:t>
            </a:r>
            <a:r>
              <a:rPr lang="hr-HR" b="1" dirty="0" smtClean="0"/>
              <a:t> </a:t>
            </a:r>
            <a:endParaRPr lang="hr-HR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72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NAJZNAČAJNIJI IZVORI STRESA: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214" y="1149926"/>
            <a:ext cx="6834412" cy="4682837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800" b="1" dirty="0" smtClean="0"/>
              <a:t>1. </a:t>
            </a:r>
            <a:r>
              <a:rPr lang="hr-HR" sz="1800" b="1" dirty="0"/>
              <a:t>B</a:t>
            </a:r>
            <a:r>
              <a:rPr lang="hr-HR" sz="1800" b="1" dirty="0" smtClean="0"/>
              <a:t>riga za zdravlje bliskih osoba</a:t>
            </a:r>
          </a:p>
          <a:p>
            <a:r>
              <a:rPr lang="hr-HR" sz="1800" b="1" dirty="0" smtClean="0"/>
              <a:t>2. Briga za obrazovanje</a:t>
            </a:r>
          </a:p>
          <a:p>
            <a:r>
              <a:rPr lang="hr-HR" sz="1800" b="1" dirty="0" smtClean="0"/>
              <a:t>3. Strah od gubitka prijatelja</a:t>
            </a:r>
          </a:p>
          <a:p>
            <a:r>
              <a:rPr lang="hr-HR" sz="1800" b="1" dirty="0" smtClean="0"/>
              <a:t>4. Strah za mentalno zdravlje</a:t>
            </a:r>
            <a:endParaRPr lang="hr-HR" sz="18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1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Obrazovanje u vrijeme </a:t>
            </a:r>
            <a:r>
              <a:rPr lang="hr-HR" dirty="0" err="1" smtClean="0"/>
              <a:t>pandemije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NASTAVA NA DALJINU</a:t>
            </a:r>
            <a:endParaRPr lang="hr-HR" dirty="0"/>
          </a:p>
        </p:txBody>
      </p:sp>
      <p:pic>
        <p:nvPicPr>
          <p:cNvPr id="9" name="Rezervirano mjesto sadržaja 8" descr="Kostenlose Illustration: Lernen, Mädchen, Schul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73" y="2582863"/>
            <a:ext cx="4783292" cy="337820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MODEL A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48537" y="2582335"/>
            <a:ext cx="5077324" cy="3378728"/>
          </a:xfrm>
          <a:prstGeom prst="rect">
            <a:avLst/>
          </a:prstGeom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8742"/>
          </a:xfrm>
        </p:spPr>
        <p:txBody>
          <a:bodyPr/>
          <a:lstStyle/>
          <a:p>
            <a:r>
              <a:rPr lang="hr-HR" dirty="0" smtClean="0"/>
              <a:t>Online nastava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Neke odrednice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6219343"/>
              </p:ext>
            </p:extLst>
          </p:nvPr>
        </p:nvGraphicFramePr>
        <p:xfrm>
          <a:off x="1096963" y="2582863"/>
          <a:ext cx="4938712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Posljedice na emocionalno stanje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71825588"/>
              </p:ext>
            </p:extLst>
          </p:nvPr>
        </p:nvGraphicFramePr>
        <p:xfrm>
          <a:off x="6218238" y="2582863"/>
          <a:ext cx="5250508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1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Online nastava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41376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2000" b="1" dirty="0" smtClean="0"/>
              <a:t>Mišljenja učenika, nastavnika i roditelja:</a:t>
            </a:r>
          </a:p>
          <a:p>
            <a:r>
              <a:rPr lang="hr-HR" sz="2000" b="1" dirty="0" smtClean="0"/>
              <a:t>NASTAVA UŽIVO NEMA ALTERNATIVU- POŽELJAN POVRATAK U ŠKOLU</a:t>
            </a:r>
            <a:endParaRPr lang="hr-HR" sz="20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5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>
            <a:normAutofit/>
          </a:bodyPr>
          <a:lstStyle/>
          <a:p>
            <a:r>
              <a:rPr lang="hr-HR" dirty="0" smtClean="0"/>
              <a:t>Model A: „Nastava pod maskama”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Neke odrednice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9115141"/>
              </p:ext>
            </p:extLst>
          </p:nvPr>
        </p:nvGraphicFramePr>
        <p:xfrm>
          <a:off x="1096963" y="2582863"/>
          <a:ext cx="4938712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Posljedice na emocionalno stanje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50995400"/>
              </p:ext>
            </p:extLst>
          </p:nvPr>
        </p:nvGraphicFramePr>
        <p:xfrm>
          <a:off x="6218238" y="2582863"/>
          <a:ext cx="49371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7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 izlaganja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74845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7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kojoj fazi se učenici bolje osjećaju?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930783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400" b="1" dirty="0" smtClean="0"/>
              <a:t>Online ili „nastava pod maskama”</a:t>
            </a:r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50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učenici rješavaju stresa?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269202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000" b="1" dirty="0" smtClean="0"/>
              <a:t>84% učenika osjeća pojačan </a:t>
            </a:r>
            <a:r>
              <a:rPr lang="hr-HR" sz="2000" b="1" dirty="0" err="1" smtClean="0"/>
              <a:t>sres</a:t>
            </a:r>
            <a:endParaRPr lang="hr-HR" sz="2000" b="1" dirty="0" smtClean="0"/>
          </a:p>
          <a:p>
            <a:r>
              <a:rPr lang="hr-HR" sz="2000" b="1" dirty="0" smtClean="0"/>
              <a:t>23 % - ne zna kako se rješavati</a:t>
            </a:r>
            <a:endParaRPr lang="hr-HR" sz="20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3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Prije zaključka: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691125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400" b="1" dirty="0" smtClean="0"/>
              <a:t>Izjave učenika o tome kako se osjećaju</a:t>
            </a:r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5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68291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400" b="1" dirty="0" smtClean="0"/>
              <a:t>O emocionalnom stanju učenika</a:t>
            </a:r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331721"/>
          </a:xfrm>
        </p:spPr>
        <p:txBody>
          <a:bodyPr/>
          <a:lstStyle/>
          <a:p>
            <a:r>
              <a:rPr lang="hr-HR" dirty="0" smtClean="0"/>
              <a:t>HVALA NA PAŽNJI ! 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1040" y="731838"/>
            <a:ext cx="6271994" cy="525780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b="1" dirty="0"/>
          </a:p>
          <a:p>
            <a:endParaRPr lang="hr-HR" sz="2400" b="1" dirty="0" smtClean="0"/>
          </a:p>
          <a:p>
            <a:r>
              <a:rPr lang="hr-HR" sz="2400" b="1" dirty="0" smtClean="0"/>
              <a:t> </a:t>
            </a:r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4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Učenik 21.stoljeća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Svijet u kojem odrasta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6896573"/>
              </p:ext>
            </p:extLst>
          </p:nvPr>
        </p:nvGraphicFramePr>
        <p:xfrm>
          <a:off x="1096963" y="2582863"/>
          <a:ext cx="4938712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Karakteristike </a:t>
            </a:r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7178654"/>
              </p:ext>
            </p:extLst>
          </p:nvPr>
        </p:nvGraphicFramePr>
        <p:xfrm>
          <a:off x="6218238" y="2582863"/>
          <a:ext cx="49371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COVID-19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327763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48590" y="3063240"/>
            <a:ext cx="3817620" cy="351660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48590" y="3063240"/>
            <a:ext cx="381762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„Emocionalna temperatura” učenika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564182"/>
              </p:ext>
            </p:extLst>
          </p:nvPr>
        </p:nvGraphicFramePr>
        <p:xfrm>
          <a:off x="4800600" y="731838"/>
          <a:ext cx="7391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000" dirty="0" smtClean="0"/>
              <a:t>Istraživanje  provedeno  s učenicima Gimnazije „Matija Mesić„</a:t>
            </a:r>
          </a:p>
          <a:p>
            <a:r>
              <a:rPr lang="hr-HR" sz="2000" dirty="0" smtClean="0"/>
              <a:t>Cilj: Istražiti osjećaje učenika  za vrijeme </a:t>
            </a:r>
            <a:r>
              <a:rPr lang="hr-HR" sz="2000" dirty="0" err="1" smtClean="0"/>
              <a:t>pandemije</a:t>
            </a:r>
            <a:r>
              <a:rPr lang="hr-HR" sz="2000" dirty="0" smtClean="0"/>
              <a:t> </a:t>
            </a:r>
            <a:endParaRPr lang="hr-HR" sz="200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2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UZORAK</a:t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endParaRPr lang="hr-HR" sz="4000" dirty="0"/>
          </a:p>
        </p:txBody>
      </p:sp>
      <p:graphicFrame>
        <p:nvGraphicFramePr>
          <p:cNvPr id="13" name="Rezervirano mjesto sadržaja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859070"/>
              </p:ext>
            </p:extLst>
          </p:nvPr>
        </p:nvGraphicFramePr>
        <p:xfrm>
          <a:off x="4800600" y="731838"/>
          <a:ext cx="3173819" cy="260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Učenici i učenice od 1. do 4 razreda, iz sela i grada</a:t>
            </a:r>
            <a:endParaRPr lang="hr-HR" sz="320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710" y="594360"/>
            <a:ext cx="3158622" cy="274426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25" y="3997842"/>
            <a:ext cx="3654055" cy="23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ZADOVOLJSTVO ŽIVOTOM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349604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400" b="1" dirty="0" err="1" smtClean="0"/>
              <a:t>Samoprocjena</a:t>
            </a:r>
            <a:r>
              <a:rPr lang="hr-HR" sz="2400" b="1" dirty="0" smtClean="0"/>
              <a:t> zadovoljstva na skali od 1 do 10</a:t>
            </a:r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09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DOMINANTNI OSJEĆAJI UČENIKA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55981"/>
              </p:ext>
            </p:extLst>
          </p:nvPr>
        </p:nvGraphicFramePr>
        <p:xfrm>
          <a:off x="4206240" y="370703"/>
          <a:ext cx="7772400" cy="608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b="1" dirty="0" smtClean="0"/>
          </a:p>
          <a:p>
            <a:r>
              <a:rPr lang="hr-HR" sz="2400" b="1" dirty="0" smtClean="0"/>
              <a:t>prisutni vrlo često ili stalno</a:t>
            </a:r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3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SE OSJEĆAJU U ZADNJE VRIJEME?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405079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4567" y="3080661"/>
            <a:ext cx="3200400" cy="3379124"/>
          </a:xfrm>
        </p:spPr>
        <p:txBody>
          <a:bodyPr/>
          <a:lstStyle/>
          <a:p>
            <a:endParaRPr lang="hr-HR" dirty="0" smtClean="0"/>
          </a:p>
          <a:p>
            <a:r>
              <a:rPr lang="hr-HR" sz="2400" b="1" dirty="0" smtClean="0"/>
              <a:t>Bezbrižno i opušteno: manje od polovice ispitanih učenika</a:t>
            </a:r>
            <a:endParaRPr lang="hr-HR" sz="2400" b="1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Siječanj 2021.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ZA NASTAVNIČKO VIJEĆE GIMNAZIJE „MATIJA MESIĆ”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6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2564</TotalTime>
  <Words>875</Words>
  <Application>Microsoft Office PowerPoint</Application>
  <PresentationFormat>Široki zaslon</PresentationFormat>
  <Paragraphs>213</Paragraphs>
  <Slides>24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Retrospektiva</vt:lpstr>
      <vt:lpstr>Emocionalna temperatura učenika za vrijeme pandemije- rezultati istraživanja</vt:lpstr>
      <vt:lpstr>Sadržaj izlaganja</vt:lpstr>
      <vt:lpstr>Učenik 21.stoljeća</vt:lpstr>
      <vt:lpstr>      COVID-19  </vt:lpstr>
      <vt:lpstr>„Emocionalna temperatura” učenika</vt:lpstr>
      <vt:lpstr>UZORAK  </vt:lpstr>
      <vt:lpstr> ZADOVOLJSTVO ŽIVOTOM</vt:lpstr>
      <vt:lpstr>DOMINANTNI OSJEĆAJI UČENIKA</vt:lpstr>
      <vt:lpstr>KAKO SE OSJEĆAJU U ZADNJE VRIJEME?</vt:lpstr>
      <vt:lpstr>UTJECAJ KRIZE NA POJEDINA PODRUČJA ŽIVOTA</vt:lpstr>
      <vt:lpstr>ŠTO JE BILO TEŠKO U VRIJEME KARANTENE?</vt:lpstr>
      <vt:lpstr>SLOBODNO VRIJEME</vt:lpstr>
      <vt:lpstr>ŠTO RADE U SLOBODNO VRIJEME?</vt:lpstr>
      <vt:lpstr>KAKO JE KRIZA UTJECALA NA ODNOSE S OBITELJI?</vt:lpstr>
      <vt:lpstr>NAJZNAČAJNIJI IZVORI STRESA:</vt:lpstr>
      <vt:lpstr>Obrazovanje u vrijeme pandemije</vt:lpstr>
      <vt:lpstr>Online nastava</vt:lpstr>
      <vt:lpstr>Online nastava</vt:lpstr>
      <vt:lpstr>Model A: „Nastava pod maskama”</vt:lpstr>
      <vt:lpstr>U kojoj fazi se učenici bolje osjećaju?</vt:lpstr>
      <vt:lpstr>Kako se učenici rješavaju stresa?</vt:lpstr>
      <vt:lpstr>Prije zaključka:</vt:lpstr>
      <vt:lpstr>ZAKLJUČAK</vt:lpstr>
      <vt:lpstr>HVALA NA PAŽNJI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I OCJENJIVANJE TIJEKOM NASTAVE NA DALJINU</dc:title>
  <dc:creator>NOTEBOOK GMM2</dc:creator>
  <cp:lastModifiedBy>Pedagog</cp:lastModifiedBy>
  <cp:revision>136</cp:revision>
  <dcterms:created xsi:type="dcterms:W3CDTF">2020-04-05T16:05:57Z</dcterms:created>
  <dcterms:modified xsi:type="dcterms:W3CDTF">2021-06-04T10:23:52Z</dcterms:modified>
</cp:coreProperties>
</file>